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AACC199-23DF-4A7A-B382-BF5FBD403888}">
  <a:tblStyle styleId="{FAACC199-23DF-4A7A-B382-BF5FBD40388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98" name="Google Shape;298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c137fe095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70" name="Google Shape;370;g7c137fe095_2_4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95" name="Google Shape;395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11" name="Google Shape;411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36" name="Google Shape;436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53" name="Google Shape;453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70" name="Google Shape;470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84" name="Google Shape;484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17" name="Google Shape;517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/>
              <a:t>fin</a:t>
            </a:r>
            <a:endParaRPr sz="10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48" name="Google Shape;548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64" name="Google Shape;564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85" name="Google Shape;585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612" name="Google Shape;612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include? 말 제대로 됐나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그럼 예매내역/내한줄평/내기프티콘 부분은 마이페이지랑 헤더부분 없애야하나?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ㅇㅇ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이따 생각해보자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인클루드 될 때마다 (화면바뀔 때마다) 탭 부분에 밑줄치는 거 어려우면 화면 자체에 ‘내정보 조회’ / ‘예매내역’ / .../ 등등 표시해놔도 ㄱㅊ</a:t>
            </a:r>
            <a:endParaRPr/>
          </a:p>
        </p:txBody>
      </p:sp>
      <p:sp>
        <p:nvSpPr>
          <p:cNvPr id="658" name="Google Shape;658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설명 부분 변경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이메일 사용가능한지 사용 불가능한지 중복확인… 확인하기… 설명… -&gt; 완료</a:t>
            </a:r>
            <a:endParaRPr/>
          </a:p>
        </p:txBody>
      </p:sp>
      <p:sp>
        <p:nvSpPr>
          <p:cNvPr id="687" name="Google Shape;687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환불된거는 현재상태에서 처리…?(환불완료) -&gt; 기능정의랑 수정….</a:t>
            </a:r>
            <a:endParaRPr/>
          </a:p>
        </p:txBody>
      </p:sp>
      <p:sp>
        <p:nvSpPr>
          <p:cNvPr id="703" name="Google Shape;703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기간연장 버튼 -&gt; 비활성화 시킬 지(회색/클릭x/연장완료) or 아예 안보이게할 지 -&gt; 기능정의 외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환불한 경우 내역에서 환불완료….. 이런 거 적어두기 목록 삭제말고……..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환불 API 에서 다시….확인해보는걸로….</a:t>
            </a:r>
            <a:endParaRPr/>
          </a:p>
        </p:txBody>
      </p:sp>
      <p:sp>
        <p:nvSpPr>
          <p:cNvPr id="717" name="Google Shape;717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c1ef1c96b_4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영화명 / 예매번호 / 관람일시 / 관람좌석 / 현재상태</a:t>
            </a:r>
            <a:endParaRPr/>
          </a:p>
        </p:txBody>
      </p:sp>
      <p:sp>
        <p:nvSpPr>
          <p:cNvPr id="759" name="Google Shape;759;g7c1ef1c96b_4_21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4) </a:t>
            </a:r>
            <a:r>
              <a:rPr lang="ko-KR"/>
              <a:t>조회 화면으로 돌아가는 게 안된다면 history.back 쓰고 안되면 리뷰작성화면도 팝업으로</a:t>
            </a:r>
            <a:endParaRPr/>
          </a:p>
        </p:txBody>
      </p:sp>
      <p:sp>
        <p:nvSpPr>
          <p:cNvPr id="783" name="Google Shape;783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PW -&gt; 비밀번호 -&gt; 완료</a:t>
            </a:r>
            <a:endParaRPr/>
          </a:p>
        </p:txBody>
      </p:sp>
      <p:sp>
        <p:nvSpPr>
          <p:cNvPr id="115" name="Google Shape;115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좌석선택 부분 -&gt; 영화/날짜/시간 다 선택되어야 활성화되는????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그냥 버튼 그대로 갈래 / 버튼 스타일 좀 찐하겡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be65b473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여기도 버튼 스타일… 결제하기 active??</a:t>
            </a:r>
            <a:endParaRPr/>
          </a:p>
        </p:txBody>
      </p:sp>
      <p:sp>
        <p:nvSpPr>
          <p:cNvPr id="827" name="Google Shape;827;g7be65b473a_0_1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c0d9e2d3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47" name="Google Shape;847;g7c0d9e2d36_4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71" name="Google Shape;871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02" name="Google Shape;902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상영관</a:t>
            </a:r>
            <a:endParaRPr/>
          </a:p>
        </p:txBody>
      </p:sp>
      <p:sp>
        <p:nvSpPr>
          <p:cNvPr id="927" name="Google Shape;927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bff902126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 </a:t>
            </a:r>
            <a:r>
              <a:rPr lang="ko-KR"/>
              <a:t>-&gt; 확인 영주</a:t>
            </a:r>
            <a:endParaRPr/>
          </a:p>
        </p:txBody>
      </p:sp>
      <p:sp>
        <p:nvSpPr>
          <p:cNvPr id="935" name="Google Shape;935;g7bff902126_13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마이페이지처럼 수정 (인클루드)</a:t>
            </a:r>
            <a:endParaRPr/>
          </a:p>
        </p:txBody>
      </p:sp>
      <p:sp>
        <p:nvSpPr>
          <p:cNvPr id="945" name="Google Shape;945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be65b473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g7be65b473a_0_1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35" name="Google Shape;135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ff902126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5" name="Google Shape;1005;g7bff902126_13_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9" name="Google Shape;1019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2" name="Google Shape;1042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4" name="Google Shape;1064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9" name="Google Shape;1079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13" name="Google Shape;1113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cf64cf2c9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7cf64cf2c9_1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77" name="Google Shape;1177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00" name="Google Shape;1200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25" name="Google Shape;1225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56" name="Google Shape;156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47" name="Google Shape;1247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9" name="Google Shape;1269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1" name="Google Shape;1311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96" name="Google Shape;196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별점 선택안하면?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 선택할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한줄평 입력했을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&gt; 데이터베이스 테이블도 생각해봐야함</a:t>
            </a:r>
            <a:endParaRPr/>
          </a:p>
        </p:txBody>
      </p:sp>
      <p:sp>
        <p:nvSpPr>
          <p:cNvPr id="221" name="Google Shape;221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f64cf2c9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200116 끝</a:t>
            </a:r>
            <a:endParaRPr/>
          </a:p>
        </p:txBody>
      </p:sp>
      <p:sp>
        <p:nvSpPr>
          <p:cNvPr id="263" name="Google Shape;263;g7cf64cf2c9_1_22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80" name="Google Shape;280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jp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5" Type="http://schemas.openxmlformats.org/officeDocument/2006/relationships/image" Target="../media/image43.png"/><Relationship Id="rId6" Type="http://schemas.openxmlformats.org/officeDocument/2006/relationships/image" Target="../media/image6.jpg"/><Relationship Id="rId7" Type="http://schemas.openxmlformats.org/officeDocument/2006/relationships/image" Target="../media/image51.jpg"/><Relationship Id="rId8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74.png"/><Relationship Id="rId6" Type="http://schemas.openxmlformats.org/officeDocument/2006/relationships/image" Target="../media/image4.png"/><Relationship Id="rId7" Type="http://schemas.openxmlformats.org/officeDocument/2006/relationships/image" Target="../media/image44.png"/><Relationship Id="rId8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Relationship Id="rId9" Type="http://schemas.openxmlformats.org/officeDocument/2006/relationships/image" Target="../media/image6.jpg"/><Relationship Id="rId5" Type="http://schemas.openxmlformats.org/officeDocument/2006/relationships/image" Target="../media/image56.png"/><Relationship Id="rId6" Type="http://schemas.openxmlformats.org/officeDocument/2006/relationships/image" Target="../media/image4.png"/><Relationship Id="rId7" Type="http://schemas.openxmlformats.org/officeDocument/2006/relationships/image" Target="../media/image48.png"/><Relationship Id="rId8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41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jpg"/><Relationship Id="rId4" Type="http://schemas.openxmlformats.org/officeDocument/2006/relationships/image" Target="../media/image6.jp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jp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3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jpg"/><Relationship Id="rId4" Type="http://schemas.openxmlformats.org/officeDocument/2006/relationships/image" Target="../media/image24.jpg"/><Relationship Id="rId5" Type="http://schemas.openxmlformats.org/officeDocument/2006/relationships/image" Target="../media/image14.jpg"/><Relationship Id="rId6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4.png"/><Relationship Id="rId4" Type="http://schemas.openxmlformats.org/officeDocument/2006/relationships/image" Target="../media/image70.png"/><Relationship Id="rId5" Type="http://schemas.openxmlformats.org/officeDocument/2006/relationships/image" Target="../media/image2.png"/><Relationship Id="rId6" Type="http://schemas.openxmlformats.org/officeDocument/2006/relationships/image" Target="../media/image73.png"/><Relationship Id="rId7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jpg"/><Relationship Id="rId4" Type="http://schemas.openxmlformats.org/officeDocument/2006/relationships/image" Target="../media/image80.jpg"/><Relationship Id="rId5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Relationship Id="rId4" Type="http://schemas.openxmlformats.org/officeDocument/2006/relationships/image" Target="../media/image115.png"/><Relationship Id="rId5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5.png"/><Relationship Id="rId4" Type="http://schemas.openxmlformats.org/officeDocument/2006/relationships/image" Target="../media/image81.png"/><Relationship Id="rId5" Type="http://schemas.openxmlformats.org/officeDocument/2006/relationships/image" Target="../media/image2.png"/><Relationship Id="rId6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0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jp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5" Type="http://schemas.openxmlformats.org/officeDocument/2006/relationships/image" Target="../media/image29.png"/><Relationship Id="rId6" Type="http://schemas.openxmlformats.org/officeDocument/2006/relationships/image" Target="../media/image91.png"/><Relationship Id="rId7" Type="http://schemas.openxmlformats.org/officeDocument/2006/relationships/image" Target="../media/image98.png"/><Relationship Id="rId8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5.jpg"/><Relationship Id="rId4" Type="http://schemas.openxmlformats.org/officeDocument/2006/relationships/image" Target="../media/image94.png"/><Relationship Id="rId5" Type="http://schemas.openxmlformats.org/officeDocument/2006/relationships/image" Target="../media/image93.png"/><Relationship Id="rId6" Type="http://schemas.openxmlformats.org/officeDocument/2006/relationships/image" Target="../media/image6.jpg"/><Relationship Id="rId7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4.png"/><Relationship Id="rId4" Type="http://schemas.openxmlformats.org/officeDocument/2006/relationships/image" Target="../media/image4.png"/><Relationship Id="rId5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3.jpg"/><Relationship Id="rId4" Type="http://schemas.openxmlformats.org/officeDocument/2006/relationships/image" Target="../media/image29.png"/><Relationship Id="rId5" Type="http://schemas.openxmlformats.org/officeDocument/2006/relationships/image" Target="../media/image106.png"/><Relationship Id="rId6" Type="http://schemas.openxmlformats.org/officeDocument/2006/relationships/image" Target="../media/image1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4.jpg"/><Relationship Id="rId4" Type="http://schemas.openxmlformats.org/officeDocument/2006/relationships/image" Target="../media/image99.png"/><Relationship Id="rId5" Type="http://schemas.openxmlformats.org/officeDocument/2006/relationships/image" Target="../media/image124.png"/><Relationship Id="rId6" Type="http://schemas.openxmlformats.org/officeDocument/2006/relationships/image" Target="../media/image10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5.png"/><Relationship Id="rId4" Type="http://schemas.openxmlformats.org/officeDocument/2006/relationships/image" Target="../media/image32.png"/><Relationship Id="rId5" Type="http://schemas.openxmlformats.org/officeDocument/2006/relationships/image" Target="../media/image10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8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9.png"/><Relationship Id="rId4" Type="http://schemas.openxmlformats.org/officeDocument/2006/relationships/image" Target="../media/image32.png"/><Relationship Id="rId5" Type="http://schemas.openxmlformats.org/officeDocument/2006/relationships/image" Target="../media/image10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0.png"/><Relationship Id="rId4" Type="http://schemas.openxmlformats.org/officeDocument/2006/relationships/image" Target="../media/image32.png"/><Relationship Id="rId5" Type="http://schemas.openxmlformats.org/officeDocument/2006/relationships/image" Target="../media/image123.png"/><Relationship Id="rId6" Type="http://schemas.openxmlformats.org/officeDocument/2006/relationships/image" Target="../media/image10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7.jpg"/><Relationship Id="rId4" Type="http://schemas.openxmlformats.org/officeDocument/2006/relationships/image" Target="../media/image121.jpg"/><Relationship Id="rId5" Type="http://schemas.openxmlformats.org/officeDocument/2006/relationships/image" Target="../media/image114.jpg"/><Relationship Id="rId6" Type="http://schemas.openxmlformats.org/officeDocument/2006/relationships/image" Target="../media/image80.jpg"/><Relationship Id="rId7" Type="http://schemas.openxmlformats.org/officeDocument/2006/relationships/image" Target="../media/image6.jpg"/><Relationship Id="rId8" Type="http://schemas.openxmlformats.org/officeDocument/2006/relationships/image" Target="../media/image1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6.jpg"/><Relationship Id="rId4" Type="http://schemas.openxmlformats.org/officeDocument/2006/relationships/image" Target="../media/image119.jpg"/><Relationship Id="rId5" Type="http://schemas.openxmlformats.org/officeDocument/2006/relationships/image" Target="../media/image112.jpg"/><Relationship Id="rId6" Type="http://schemas.openxmlformats.org/officeDocument/2006/relationships/image" Target="../media/image80.jpg"/><Relationship Id="rId7" Type="http://schemas.openxmlformats.org/officeDocument/2006/relationships/image" Target="../media/image6.jpg"/><Relationship Id="rId8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0.png"/><Relationship Id="rId4" Type="http://schemas.openxmlformats.org/officeDocument/2006/relationships/image" Target="../media/image127.jpg"/><Relationship Id="rId5" Type="http://schemas.openxmlformats.org/officeDocument/2006/relationships/image" Target="../media/image112.jpg"/><Relationship Id="rId6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85.png"/><Relationship Id="rId6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Relationship Id="rId5" Type="http://schemas.openxmlformats.org/officeDocument/2006/relationships/image" Target="../media/image85.png"/><Relationship Id="rId6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3.png"/><Relationship Id="rId4" Type="http://schemas.openxmlformats.org/officeDocument/2006/relationships/image" Target="../media/image118.png"/><Relationship Id="rId5" Type="http://schemas.openxmlformats.org/officeDocument/2006/relationships/image" Target="../media/image85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11.jpg"/><Relationship Id="rId6" Type="http://schemas.openxmlformats.org/officeDocument/2006/relationships/image" Target="../media/image25.jpg"/><Relationship Id="rId7" Type="http://schemas.openxmlformats.org/officeDocument/2006/relationships/image" Target="../media/image10.jpg"/><Relationship Id="rId8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6.png"/><Relationship Id="rId4" Type="http://schemas.openxmlformats.org/officeDocument/2006/relationships/image" Target="../media/image125.png"/><Relationship Id="rId5" Type="http://schemas.openxmlformats.org/officeDocument/2006/relationships/image" Target="../media/image85.png"/><Relationship Id="rId6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8.png"/><Relationship Id="rId4" Type="http://schemas.openxmlformats.org/officeDocument/2006/relationships/image" Target="../media/image118.png"/><Relationship Id="rId11" Type="http://schemas.openxmlformats.org/officeDocument/2006/relationships/image" Target="../media/image134.png"/><Relationship Id="rId10" Type="http://schemas.openxmlformats.org/officeDocument/2006/relationships/image" Target="../media/image129.png"/><Relationship Id="rId9" Type="http://schemas.openxmlformats.org/officeDocument/2006/relationships/image" Target="../media/image130.png"/><Relationship Id="rId5" Type="http://schemas.openxmlformats.org/officeDocument/2006/relationships/image" Target="../media/image85.png"/><Relationship Id="rId6" Type="http://schemas.openxmlformats.org/officeDocument/2006/relationships/image" Target="../media/image41.png"/><Relationship Id="rId7" Type="http://schemas.openxmlformats.org/officeDocument/2006/relationships/image" Target="../media/image132.png"/><Relationship Id="rId8" Type="http://schemas.openxmlformats.org/officeDocument/2006/relationships/image" Target="../media/image1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6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4.png"/><Relationship Id="rId6" Type="http://schemas.openxmlformats.org/officeDocument/2006/relationships/image" Target="../media/image26.jpg"/><Relationship Id="rId7" Type="http://schemas.openxmlformats.org/officeDocument/2006/relationships/image" Target="../media/image16.jp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image" Target="../media/image24.jpg"/><Relationship Id="rId7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jp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/>
          <p:nvPr/>
        </p:nvSpPr>
        <p:spPr>
          <a:xfrm>
            <a:off x="4002600" y="2931050"/>
            <a:ext cx="1047600" cy="20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1" name="Google Shape;301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6.2, 6.2.1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02" name="Google Shape;302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리뷰게시판조회(ALL_05_01)로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글인 경우 표시, 리뷰수정 페이지(USR_02_01_01)로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글이거나 관리자 권한이 있는 경우 표시,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‘삭제하시겠습니까?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본인이 작성한 글이 아닌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하지 않은 경우 알람창이 뜸,  로그인 한 경우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게시물이 삭제되고 리뷰 조회 화면 (ALL_05_01)으로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03" name="Google Shape;303;p22"/>
          <p:cNvSpPr txBox="1"/>
          <p:nvPr/>
        </p:nvSpPr>
        <p:spPr>
          <a:xfrm>
            <a:off x="138000" y="287511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6612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10915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5740125" y="2614850"/>
            <a:ext cx="3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307" name="Google Shape;307;p22"/>
          <p:cNvSpPr txBox="1"/>
          <p:nvPr/>
        </p:nvSpPr>
        <p:spPr>
          <a:xfrm>
            <a:off x="5018625" y="3874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08" name="Google Shape;308;p22"/>
          <p:cNvCxnSpPr/>
          <p:nvPr/>
        </p:nvCxnSpPr>
        <p:spPr>
          <a:xfrm flipH="1" rot="10800000">
            <a:off x="1623652" y="2461151"/>
            <a:ext cx="1047600" cy="7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2"/>
          <p:cNvCxnSpPr/>
          <p:nvPr/>
        </p:nvCxnSpPr>
        <p:spPr>
          <a:xfrm rot="10800000">
            <a:off x="4261739" y="3081376"/>
            <a:ext cx="997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2"/>
          <p:cNvSpPr txBox="1"/>
          <p:nvPr/>
        </p:nvSpPr>
        <p:spPr>
          <a:xfrm>
            <a:off x="5886050" y="3711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11" name="Google Shape;311;p22"/>
          <p:cNvCxnSpPr/>
          <p:nvPr/>
        </p:nvCxnSpPr>
        <p:spPr>
          <a:xfrm rot="10800000">
            <a:off x="4377224" y="2032376"/>
            <a:ext cx="1734300" cy="18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2"/>
          <p:cNvSpPr txBox="1"/>
          <p:nvPr/>
        </p:nvSpPr>
        <p:spPr>
          <a:xfrm>
            <a:off x="5378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117350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14" name="Google Shape;314;p22"/>
          <p:cNvSpPr txBox="1"/>
          <p:nvPr/>
        </p:nvSpPr>
        <p:spPr>
          <a:xfrm>
            <a:off x="176715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54353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6" name="Google Shape;316;p22"/>
          <p:cNvSpPr txBox="1"/>
          <p:nvPr/>
        </p:nvSpPr>
        <p:spPr>
          <a:xfrm>
            <a:off x="4713825" y="30813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7" name="Google Shape;317;p22"/>
          <p:cNvSpPr txBox="1"/>
          <p:nvPr/>
        </p:nvSpPr>
        <p:spPr>
          <a:xfrm>
            <a:off x="3890350" y="41254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4713825" y="40084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231000" y="49797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2323600" y="38616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1767138" y="22312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2232375" y="48017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2071950" y="36883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cxnSp>
        <p:nvCxnSpPr>
          <p:cNvPr id="324" name="Google Shape;324;p22"/>
          <p:cNvCxnSpPr>
            <a:stCxn id="314" idx="3"/>
          </p:cNvCxnSpPr>
          <p:nvPr/>
        </p:nvCxnSpPr>
        <p:spPr>
          <a:xfrm flipH="1" rot="10800000">
            <a:off x="2071950" y="2231225"/>
            <a:ext cx="4056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2"/>
          <p:cNvCxnSpPr>
            <a:stCxn id="317" idx="3"/>
            <a:endCxn id="326" idx="3"/>
          </p:cNvCxnSpPr>
          <p:nvPr/>
        </p:nvCxnSpPr>
        <p:spPr>
          <a:xfrm rot="10800000">
            <a:off x="3744550" y="4194275"/>
            <a:ext cx="5172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2"/>
          <p:cNvCxnSpPr/>
          <p:nvPr/>
        </p:nvCxnSpPr>
        <p:spPr>
          <a:xfrm rot="10800000">
            <a:off x="3529800" y="3252175"/>
            <a:ext cx="4938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22"/>
          <p:cNvSpPr txBox="1"/>
          <p:nvPr/>
        </p:nvSpPr>
        <p:spPr>
          <a:xfrm>
            <a:off x="860950" y="27304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4261650" y="28352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30" name="Google Shape;330;p22"/>
          <p:cNvSpPr txBox="1"/>
          <p:nvPr/>
        </p:nvSpPr>
        <p:spPr>
          <a:xfrm>
            <a:off x="4998650" y="28359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5576025" y="28073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5740125" y="32800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88815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583590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4878650" y="3230575"/>
            <a:ext cx="1328700" cy="19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2997600" y="50822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4294900" y="23132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2530775" y="25318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⑩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2804775" y="34077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cxnSp>
        <p:nvCxnSpPr>
          <p:cNvPr id="340" name="Google Shape;340;p22"/>
          <p:cNvCxnSpPr/>
          <p:nvPr/>
        </p:nvCxnSpPr>
        <p:spPr>
          <a:xfrm rot="10800000">
            <a:off x="3263450" y="3017450"/>
            <a:ext cx="15906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/>
          <p:nvPr/>
        </p:nvCxnSpPr>
        <p:spPr>
          <a:xfrm rot="10800000">
            <a:off x="3788025" y="3886500"/>
            <a:ext cx="1476000" cy="5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2"/>
          <p:cNvCxnSpPr>
            <a:endCxn id="329" idx="3"/>
          </p:cNvCxnSpPr>
          <p:nvPr/>
        </p:nvCxnSpPr>
        <p:spPr>
          <a:xfrm rot="10800000">
            <a:off x="4633050" y="2975538"/>
            <a:ext cx="1233300" cy="15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2"/>
          <p:cNvCxnSpPr/>
          <p:nvPr/>
        </p:nvCxnSpPr>
        <p:spPr>
          <a:xfrm rot="10800000">
            <a:off x="5302313" y="2916000"/>
            <a:ext cx="1857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2"/>
          <p:cNvSpPr txBox="1"/>
          <p:nvPr/>
        </p:nvSpPr>
        <p:spPr>
          <a:xfrm>
            <a:off x="4135450" y="236713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⑨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9265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40724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4713825" y="4353375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5290650" y="4344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3875000" y="3280713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⑤</a:t>
            </a:r>
            <a:endParaRPr sz="1000"/>
          </a:p>
        </p:txBody>
      </p:sp>
      <p:cxnSp>
        <p:nvCxnSpPr>
          <p:cNvPr id="350" name="Google Shape;350;p22"/>
          <p:cNvCxnSpPr>
            <a:stCxn id="347" idx="2"/>
          </p:cNvCxnSpPr>
          <p:nvPr/>
        </p:nvCxnSpPr>
        <p:spPr>
          <a:xfrm rot="10800000">
            <a:off x="4254825" y="3836475"/>
            <a:ext cx="6114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2"/>
          <p:cNvCxnSpPr/>
          <p:nvPr/>
        </p:nvCxnSpPr>
        <p:spPr>
          <a:xfrm flipH="1" rot="10800000">
            <a:off x="5537300" y="3543075"/>
            <a:ext cx="312900" cy="11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2"/>
          <p:cNvSpPr txBox="1"/>
          <p:nvPr/>
        </p:nvSpPr>
        <p:spPr>
          <a:xfrm>
            <a:off x="860950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 txBox="1"/>
          <p:nvPr/>
        </p:nvSpPr>
        <p:spPr>
          <a:xfrm>
            <a:off x="4254825" y="46244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4896063" y="45909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5537313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 txBox="1"/>
          <p:nvPr/>
        </p:nvSpPr>
        <p:spPr>
          <a:xfrm>
            <a:off x="3176175" y="37780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/>
          <p:nvPr/>
        </p:nvSpPr>
        <p:spPr>
          <a:xfrm>
            <a:off x="231000" y="1295525"/>
            <a:ext cx="6500700" cy="64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 txBox="1"/>
          <p:nvPr/>
        </p:nvSpPr>
        <p:spPr>
          <a:xfrm>
            <a:off x="967525" y="46244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360" name="Google Shape;360;p22"/>
          <p:cNvSpPr txBox="1"/>
          <p:nvPr/>
        </p:nvSpPr>
        <p:spPr>
          <a:xfrm>
            <a:off x="4319700" y="46992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61" name="Google Shape;361;p22"/>
          <p:cNvSpPr txBox="1"/>
          <p:nvPr/>
        </p:nvSpPr>
        <p:spPr>
          <a:xfrm>
            <a:off x="4928513" y="46982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62" name="Google Shape;362;p22"/>
          <p:cNvSpPr txBox="1"/>
          <p:nvPr/>
        </p:nvSpPr>
        <p:spPr>
          <a:xfrm>
            <a:off x="5634063" y="46566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3347250" y="38151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⑤ </a:t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3974263" y="4094600"/>
            <a:ext cx="658800" cy="28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22"/>
          <p:cNvCxnSpPr>
            <a:stCxn id="362" idx="2"/>
            <a:endCxn id="366" idx="2"/>
          </p:cNvCxnSpPr>
          <p:nvPr/>
        </p:nvCxnSpPr>
        <p:spPr>
          <a:xfrm rot="10800000">
            <a:off x="5659713" y="4080075"/>
            <a:ext cx="10200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2"/>
          <p:cNvCxnSpPr>
            <a:stCxn id="361" idx="1"/>
          </p:cNvCxnSpPr>
          <p:nvPr/>
        </p:nvCxnSpPr>
        <p:spPr>
          <a:xfrm rot="10800000">
            <a:off x="4009613" y="4481525"/>
            <a:ext cx="9189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6.2.4,  6.2.5,  6.2.6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73" name="Google Shape;373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본인이 작성하지 않은 댓글인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한 경우,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본인이 작성한 댓글인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모달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본인이 작성한 댓글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이거나 관리자 권한이 있는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경우 표시,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댓글 목록에서 댓글이 삭제되고,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로그인 한 경우, 댓글 목록에 추가됨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수정할 내용을 입력하면 댓글이 수정되고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69700"/>
            <a:ext cx="6480726" cy="37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5159700" y="177387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①</a:t>
            </a:r>
            <a:endParaRPr sz="900"/>
          </a:p>
        </p:txBody>
      </p:sp>
      <p:cxnSp>
        <p:nvCxnSpPr>
          <p:cNvPr id="376" name="Google Shape;376;p23"/>
          <p:cNvCxnSpPr/>
          <p:nvPr/>
        </p:nvCxnSpPr>
        <p:spPr>
          <a:xfrm flipH="1">
            <a:off x="4426950" y="2027025"/>
            <a:ext cx="9483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3"/>
          <p:cNvSpPr/>
          <p:nvPr/>
        </p:nvSpPr>
        <p:spPr>
          <a:xfrm>
            <a:off x="2885200" y="1882125"/>
            <a:ext cx="1626600" cy="7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5003600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②</a:t>
            </a:r>
            <a:endParaRPr sz="900"/>
          </a:p>
        </p:txBody>
      </p:sp>
      <p:cxnSp>
        <p:nvCxnSpPr>
          <p:cNvPr id="379" name="Google Shape;379;p23"/>
          <p:cNvCxnSpPr/>
          <p:nvPr/>
        </p:nvCxnSpPr>
        <p:spPr>
          <a:xfrm flipH="1">
            <a:off x="5036300" y="3318925"/>
            <a:ext cx="237300" cy="9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23"/>
          <p:cNvCxnSpPr/>
          <p:nvPr/>
        </p:nvCxnSpPr>
        <p:spPr>
          <a:xfrm flipH="1">
            <a:off x="4519550" y="3247650"/>
            <a:ext cx="11841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3"/>
          <p:cNvSpPr txBox="1"/>
          <p:nvPr/>
        </p:nvSpPr>
        <p:spPr>
          <a:xfrm>
            <a:off x="5896425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③</a:t>
            </a:r>
            <a:endParaRPr sz="900"/>
          </a:p>
        </p:txBody>
      </p:sp>
      <p:sp>
        <p:nvSpPr>
          <p:cNvPr id="382" name="Google Shape;382;p23"/>
          <p:cNvSpPr txBox="1"/>
          <p:nvPr/>
        </p:nvSpPr>
        <p:spPr>
          <a:xfrm>
            <a:off x="2885200" y="334725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④</a:t>
            </a:r>
            <a:endParaRPr sz="900"/>
          </a:p>
        </p:txBody>
      </p:sp>
      <p:sp>
        <p:nvSpPr>
          <p:cNvPr id="383" name="Google Shape;383;p23"/>
          <p:cNvSpPr/>
          <p:nvPr/>
        </p:nvSpPr>
        <p:spPr>
          <a:xfrm>
            <a:off x="3716300" y="3418650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>
            <a:off x="5429700" y="4681675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4062675" y="14095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⑤</a:t>
            </a:r>
            <a:endParaRPr sz="900"/>
          </a:p>
        </p:txBody>
      </p:sp>
      <p:cxnSp>
        <p:nvCxnSpPr>
          <p:cNvPr id="386" name="Google Shape;386;p23"/>
          <p:cNvCxnSpPr/>
          <p:nvPr/>
        </p:nvCxnSpPr>
        <p:spPr>
          <a:xfrm flipH="1">
            <a:off x="4203375" y="1763825"/>
            <a:ext cx="1293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23"/>
          <p:cNvSpPr txBox="1"/>
          <p:nvPr/>
        </p:nvSpPr>
        <p:spPr>
          <a:xfrm>
            <a:off x="4654700" y="462380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⑥</a:t>
            </a:r>
            <a:endParaRPr sz="900"/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75" y="1805788"/>
            <a:ext cx="1568700" cy="775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89" name="Google Shape;389;p23"/>
          <p:cNvCxnSpPr/>
          <p:nvPr/>
        </p:nvCxnSpPr>
        <p:spPr>
          <a:xfrm flipH="1">
            <a:off x="2236725" y="1677125"/>
            <a:ext cx="20256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23"/>
          <p:cNvSpPr/>
          <p:nvPr/>
        </p:nvSpPr>
        <p:spPr>
          <a:xfrm>
            <a:off x="2396900" y="4062975"/>
            <a:ext cx="2257800" cy="33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23"/>
          <p:cNvCxnSpPr/>
          <p:nvPr/>
        </p:nvCxnSpPr>
        <p:spPr>
          <a:xfrm rot="10800000">
            <a:off x="1542500" y="4586600"/>
            <a:ext cx="3247200" cy="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3"/>
          <p:cNvCxnSpPr>
            <a:endCxn id="388" idx="2"/>
          </p:cNvCxnSpPr>
          <p:nvPr/>
        </p:nvCxnSpPr>
        <p:spPr>
          <a:xfrm flipH="1" rot="10800000">
            <a:off x="1542725" y="2581263"/>
            <a:ext cx="92100" cy="19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기프티콘 등록 화면 (ADM_04_01)으로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상세보기 화면 (ALL_06_02)으로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98" name="Google Shape;398;p2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7, 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7.1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399" name="Google Shape;399;p24"/>
          <p:cNvCxnSpPr/>
          <p:nvPr/>
        </p:nvCxnSpPr>
        <p:spPr>
          <a:xfrm rot="10800000">
            <a:off x="4867588" y="2546975"/>
            <a:ext cx="300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0" name="Google Shape;400;p24"/>
          <p:cNvPicPr preferRelativeResize="0"/>
          <p:nvPr/>
        </p:nvPicPr>
        <p:blipFill rotWithShape="1">
          <a:blip r:embed="rId3">
            <a:alphaModFix/>
          </a:blip>
          <a:srcRect b="9771" l="0" r="0" t="0"/>
          <a:stretch/>
        </p:blipFill>
        <p:spPr>
          <a:xfrm>
            <a:off x="605025" y="1445375"/>
            <a:ext cx="5546200" cy="35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/>
          <p:nvPr/>
        </p:nvSpPr>
        <p:spPr>
          <a:xfrm>
            <a:off x="605025" y="1445375"/>
            <a:ext cx="55461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50" y="191102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4"/>
          <p:cNvSpPr txBox="1"/>
          <p:nvPr/>
        </p:nvSpPr>
        <p:spPr>
          <a:xfrm>
            <a:off x="1072200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1145300" y="3068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405" name="Google Shape;40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975" y="1469825"/>
            <a:ext cx="1042175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/>
          <p:nvPr/>
        </p:nvSpPr>
        <p:spPr>
          <a:xfrm>
            <a:off x="4725275" y="191102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3364800" y="2702475"/>
            <a:ext cx="1863600" cy="15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24"/>
          <p:cNvCxnSpPr>
            <a:stCxn id="407" idx="3"/>
          </p:cNvCxnSpPr>
          <p:nvPr/>
        </p:nvCxnSpPr>
        <p:spPr>
          <a:xfrm flipH="1" rot="10800000">
            <a:off x="5228400" y="2598525"/>
            <a:ext cx="4038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-, + 를 클릭하여 구입하고자 하는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수량을 변경. 오른쪽에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수량*가격의 금액이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로그인한 경우 결제창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(외부 결제 모듈 연동)으로 이동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결제를 완료하면 결제 완료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(USR_06_02)으로 이동.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관리자 계정으로 로그인 했을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경우 미표시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14" name="Google Shape;4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5" y="1502550"/>
            <a:ext cx="6214351" cy="381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5" name="Google Shape;415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7.2, 7.2.3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16" name="Google Shape;416;p25"/>
          <p:cNvSpPr txBox="1"/>
          <p:nvPr/>
        </p:nvSpPr>
        <p:spPr>
          <a:xfrm>
            <a:off x="3348238" y="312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17" name="Google Shape;417;p25"/>
          <p:cNvSpPr txBox="1"/>
          <p:nvPr/>
        </p:nvSpPr>
        <p:spPr>
          <a:xfrm>
            <a:off x="3554125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4652313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50" y="2059575"/>
            <a:ext cx="1650400" cy="8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525" y="3588778"/>
            <a:ext cx="1582050" cy="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5"/>
          <p:cNvSpPr txBox="1"/>
          <p:nvPr/>
        </p:nvSpPr>
        <p:spPr>
          <a:xfrm>
            <a:off x="4045838" y="473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3518338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4634413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424" name="Google Shape;424;p25"/>
          <p:cNvCxnSpPr/>
          <p:nvPr/>
        </p:nvCxnSpPr>
        <p:spPr>
          <a:xfrm rot="10800000">
            <a:off x="3114775" y="3806675"/>
            <a:ext cx="1918800" cy="3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5" name="Google Shape;425;p25"/>
          <p:cNvGrpSpPr/>
          <p:nvPr/>
        </p:nvGrpSpPr>
        <p:grpSpPr>
          <a:xfrm>
            <a:off x="5750500" y="2915400"/>
            <a:ext cx="396000" cy="1748100"/>
            <a:chOff x="5798300" y="2976850"/>
            <a:chExt cx="396000" cy="1748100"/>
          </a:xfrm>
        </p:grpSpPr>
        <p:cxnSp>
          <p:nvCxnSpPr>
            <p:cNvPr id="426" name="Google Shape;426;p25"/>
            <p:cNvCxnSpPr/>
            <p:nvPr/>
          </p:nvCxnSpPr>
          <p:spPr>
            <a:xfrm rot="10800000">
              <a:off x="5914400" y="2976850"/>
              <a:ext cx="279900" cy="15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7" name="Google Shape;427;p25"/>
            <p:cNvCxnSpPr/>
            <p:nvPr/>
          </p:nvCxnSpPr>
          <p:spPr>
            <a:xfrm flipH="1" rot="10800000">
              <a:off x="5798300" y="4520050"/>
              <a:ext cx="396000" cy="2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p25"/>
          <p:cNvSpPr txBox="1"/>
          <p:nvPr/>
        </p:nvSpPr>
        <p:spPr>
          <a:xfrm>
            <a:off x="4747938" y="2497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5595600" y="25521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329725" y="1498550"/>
            <a:ext cx="6214500" cy="38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>
            <a:off x="1519500" y="3595125"/>
            <a:ext cx="1582200" cy="7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25"/>
          <p:cNvCxnSpPr/>
          <p:nvPr/>
        </p:nvCxnSpPr>
        <p:spPr>
          <a:xfrm>
            <a:off x="4153063" y="3243500"/>
            <a:ext cx="909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25"/>
          <p:cNvCxnSpPr/>
          <p:nvPr/>
        </p:nvCxnSpPr>
        <p:spPr>
          <a:xfrm>
            <a:off x="5341600" y="3323600"/>
            <a:ext cx="105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공지사항 등록 화면 (ADM_05_01)으로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공지사항 상세보기 화면  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00" y="1434525"/>
            <a:ext cx="5483024" cy="386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8, 8.1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41" name="Google Shape;441;p26"/>
          <p:cNvSpPr txBox="1"/>
          <p:nvPr/>
        </p:nvSpPr>
        <p:spPr>
          <a:xfrm>
            <a:off x="5125113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 txBox="1"/>
          <p:nvPr/>
        </p:nvSpPr>
        <p:spPr>
          <a:xfrm>
            <a:off x="980288" y="2921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>
            <a:off x="738600" y="1434525"/>
            <a:ext cx="54831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25" y="1457925"/>
            <a:ext cx="104217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00" y="1694000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26"/>
          <p:cNvCxnSpPr/>
          <p:nvPr/>
        </p:nvCxnSpPr>
        <p:spPr>
          <a:xfrm rot="10800000">
            <a:off x="4824700" y="2148325"/>
            <a:ext cx="2277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6"/>
          <p:cNvSpPr txBox="1"/>
          <p:nvPr/>
        </p:nvSpPr>
        <p:spPr>
          <a:xfrm>
            <a:off x="1089838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2572275" y="2460800"/>
            <a:ext cx="2655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"/>
          <p:cNvSpPr/>
          <p:nvPr/>
        </p:nvSpPr>
        <p:spPr>
          <a:xfrm>
            <a:off x="2505500" y="4806500"/>
            <a:ext cx="1811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6"/>
          <p:cNvSpPr/>
          <p:nvPr/>
        </p:nvSpPr>
        <p:spPr>
          <a:xfrm>
            <a:off x="3306600" y="16939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공지사항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공지사항 수정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표시.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조회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56" name="Google Shape;4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00" y="1422925"/>
            <a:ext cx="5371525" cy="3903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8.2, 8.2.1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458" name="Google Shape;4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00" y="3829688"/>
            <a:ext cx="17526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7"/>
          <p:cNvSpPr txBox="1"/>
          <p:nvPr/>
        </p:nvSpPr>
        <p:spPr>
          <a:xfrm>
            <a:off x="4394688" y="4214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5254625" y="42987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790200" y="1434525"/>
            <a:ext cx="53715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27"/>
          <p:cNvPicPr preferRelativeResize="0"/>
          <p:nvPr/>
        </p:nvPicPr>
        <p:blipFill rotWithShape="1">
          <a:blip r:embed="rId3">
            <a:alphaModFix/>
          </a:blip>
          <a:srcRect b="0" l="56438" r="21462" t="90830"/>
          <a:stretch/>
        </p:blipFill>
        <p:spPr>
          <a:xfrm>
            <a:off x="4427976" y="4968375"/>
            <a:ext cx="1187026" cy="3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7"/>
          <p:cNvPicPr preferRelativeResize="0"/>
          <p:nvPr/>
        </p:nvPicPr>
        <p:blipFill rotWithShape="1">
          <a:blip r:embed="rId3">
            <a:alphaModFix/>
          </a:blip>
          <a:srcRect b="0" l="79351" r="11302" t="90830"/>
          <a:stretch/>
        </p:blipFill>
        <p:spPr>
          <a:xfrm>
            <a:off x="3829550" y="4968375"/>
            <a:ext cx="572851" cy="3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7"/>
          <p:cNvSpPr txBox="1"/>
          <p:nvPr/>
        </p:nvSpPr>
        <p:spPr>
          <a:xfrm>
            <a:off x="3889725" y="474187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4522725" y="474187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466" name="Google Shape;466;p27"/>
          <p:cNvSpPr txBox="1"/>
          <p:nvPr/>
        </p:nvSpPr>
        <p:spPr>
          <a:xfrm>
            <a:off x="5155725" y="4741875"/>
            <a:ext cx="666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 rot="10800000">
            <a:off x="5483175" y="4699875"/>
            <a:ext cx="114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Google Shape;472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관리자 권한인 경우 표시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등록화면(ADM_06_01)으로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습득물 상세보기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473" name="Google Shape;473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10,10.1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474" name="Google Shape;4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2" y="1515377"/>
            <a:ext cx="6294079" cy="382841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8"/>
          <p:cNvSpPr/>
          <p:nvPr/>
        </p:nvSpPr>
        <p:spPr>
          <a:xfrm>
            <a:off x="194549" y="1444991"/>
            <a:ext cx="6569585" cy="60073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831608" y="2488564"/>
            <a:ext cx="3153389" cy="44147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2183446" y="4880249"/>
            <a:ext cx="2209674" cy="35026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8"/>
          <p:cNvSpPr txBox="1"/>
          <p:nvPr/>
        </p:nvSpPr>
        <p:spPr>
          <a:xfrm>
            <a:off x="2956448" y="3096165"/>
            <a:ext cx="344388" cy="277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79" name="Google Shape;479;p28"/>
          <p:cNvSpPr txBox="1"/>
          <p:nvPr/>
        </p:nvSpPr>
        <p:spPr>
          <a:xfrm>
            <a:off x="5520489" y="2606224"/>
            <a:ext cx="344388" cy="277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480" name="Google Shape;4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79" y="3254999"/>
            <a:ext cx="1705160" cy="71803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8"/>
          <p:cNvSpPr/>
          <p:nvPr/>
        </p:nvSpPr>
        <p:spPr>
          <a:xfrm>
            <a:off x="731774" y="3230721"/>
            <a:ext cx="1911000" cy="7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000"/>
            <a:ext cx="6431801" cy="3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7" name="Google Shape;487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10.2,10.2.1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88" name="Google Shape;488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관리자 권한이 있는 경우 표시,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수정화면(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③관리자 권한이 있는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해당 게시물이 </a:t>
                      </a:r>
                      <a:r>
                        <a:rPr lang="ko-KR" sz="1000"/>
                        <a:t>삭제되고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89" name="Google Shape;489;p29"/>
          <p:cNvSpPr txBox="1"/>
          <p:nvPr/>
        </p:nvSpPr>
        <p:spPr>
          <a:xfrm>
            <a:off x="817100" y="4041950"/>
            <a:ext cx="34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90" name="Google Shape;490;p29"/>
          <p:cNvSpPr txBox="1"/>
          <p:nvPr/>
        </p:nvSpPr>
        <p:spPr>
          <a:xfrm>
            <a:off x="1374500" y="4041950"/>
            <a:ext cx="279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491" name="Google Shape;491;p29"/>
          <p:cNvCxnSpPr/>
          <p:nvPr/>
        </p:nvCxnSpPr>
        <p:spPr>
          <a:xfrm>
            <a:off x="1595275" y="4086850"/>
            <a:ext cx="5508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2" name="Google Shape;4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" y="1516475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/>
          <p:cNvSpPr txBox="1"/>
          <p:nvPr/>
        </p:nvSpPr>
        <p:spPr>
          <a:xfrm>
            <a:off x="11679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607100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95" name="Google Shape;495;p29"/>
          <p:cNvSpPr txBox="1"/>
          <p:nvPr/>
        </p:nvSpPr>
        <p:spPr>
          <a:xfrm>
            <a:off x="2297388" y="2546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496" name="Google Shape;496;p29"/>
          <p:cNvSpPr txBox="1"/>
          <p:nvPr/>
        </p:nvSpPr>
        <p:spPr>
          <a:xfrm>
            <a:off x="2061088" y="4337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497" name="Google Shape;497;p29"/>
          <p:cNvSpPr txBox="1"/>
          <p:nvPr/>
        </p:nvSpPr>
        <p:spPr>
          <a:xfrm>
            <a:off x="18643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498" name="Google Shape;498;p29"/>
          <p:cNvCxnSpPr>
            <a:stCxn id="497" idx="3"/>
          </p:cNvCxnSpPr>
          <p:nvPr/>
        </p:nvCxnSpPr>
        <p:spPr>
          <a:xfrm flipH="1" rot="10800000">
            <a:off x="2144288" y="3141100"/>
            <a:ext cx="387600" cy="11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29"/>
          <p:cNvSpPr txBox="1"/>
          <p:nvPr/>
        </p:nvSpPr>
        <p:spPr>
          <a:xfrm>
            <a:off x="97572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00" name="Google Shape;500;p29"/>
          <p:cNvSpPr txBox="1"/>
          <p:nvPr/>
        </p:nvSpPr>
        <p:spPr>
          <a:xfrm>
            <a:off x="486707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01" name="Google Shape;501;p29"/>
          <p:cNvSpPr txBox="1"/>
          <p:nvPr/>
        </p:nvSpPr>
        <p:spPr>
          <a:xfrm>
            <a:off x="5304775" y="467852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cxnSp>
        <p:nvCxnSpPr>
          <p:cNvPr id="502" name="Google Shape;502;p29"/>
          <p:cNvCxnSpPr/>
          <p:nvPr/>
        </p:nvCxnSpPr>
        <p:spPr>
          <a:xfrm rot="10800000">
            <a:off x="3928875" y="4400725"/>
            <a:ext cx="1587900" cy="5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29"/>
          <p:cNvSpPr txBox="1"/>
          <p:nvPr/>
        </p:nvSpPr>
        <p:spPr>
          <a:xfrm>
            <a:off x="2203300" y="3894550"/>
            <a:ext cx="550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04" name="Google Shape;5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9"/>
          <p:cNvSpPr/>
          <p:nvPr/>
        </p:nvSpPr>
        <p:spPr>
          <a:xfrm>
            <a:off x="3792900" y="4113700"/>
            <a:ext cx="9111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179500" y="1314300"/>
            <a:ext cx="6615600" cy="59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 rot="10800000">
            <a:off x="4640900" y="4493350"/>
            <a:ext cx="10413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29"/>
          <p:cNvSpPr txBox="1"/>
          <p:nvPr/>
        </p:nvSpPr>
        <p:spPr>
          <a:xfrm>
            <a:off x="1016725" y="4755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endParaRPr/>
          </a:p>
        </p:txBody>
      </p:sp>
      <p:sp>
        <p:nvSpPr>
          <p:cNvPr id="509" name="Google Shape;509;p29"/>
          <p:cNvSpPr txBox="1"/>
          <p:nvPr/>
        </p:nvSpPr>
        <p:spPr>
          <a:xfrm>
            <a:off x="4932675" y="48261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10" name="Google Shape;510;p29"/>
          <p:cNvSpPr txBox="1"/>
          <p:nvPr/>
        </p:nvSpPr>
        <p:spPr>
          <a:xfrm>
            <a:off x="5584675" y="4634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 ③</a:t>
            </a:r>
            <a:endParaRPr/>
          </a:p>
        </p:txBody>
      </p:sp>
      <p:sp>
        <p:nvSpPr>
          <p:cNvPr id="511" name="Google Shape;511;p29"/>
          <p:cNvSpPr txBox="1"/>
          <p:nvPr/>
        </p:nvSpPr>
        <p:spPr>
          <a:xfrm>
            <a:off x="3228300" y="39193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512" name="Google Shape;512;p29"/>
          <p:cNvPicPr preferRelativeResize="0"/>
          <p:nvPr/>
        </p:nvPicPr>
        <p:blipFill rotWithShape="1">
          <a:blip r:embed="rId5">
            <a:alphaModFix/>
          </a:blip>
          <a:srcRect b="69330" l="33285" r="42213" t="17838"/>
          <a:stretch/>
        </p:blipFill>
        <p:spPr>
          <a:xfrm>
            <a:off x="437475" y="2001102"/>
            <a:ext cx="1587899" cy="5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9"/>
          <p:cNvSpPr txBox="1"/>
          <p:nvPr/>
        </p:nvSpPr>
        <p:spPr>
          <a:xfrm>
            <a:off x="788110" y="2236862"/>
            <a:ext cx="4418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습득물 상세보기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5">
            <a:alphaModFix/>
          </a:blip>
          <a:srcRect b="64449" l="12039" r="78364" t="28305"/>
          <a:stretch/>
        </p:blipFill>
        <p:spPr>
          <a:xfrm>
            <a:off x="1411169" y="2510200"/>
            <a:ext cx="6219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0" name="Google Shape;520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한 경우 건의사항 등록 화면(USR_05_01)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로그인 하지 않은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비밀글(자물쇠가 달린 글)인 경우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공개글인 경우 해당 게시글의 건의사항 상세보기 화면(ALL_09_02)화면으로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비밀글인 경우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비밀번호가 일치한 경우 해당 게시글의 건의사항 상세보기 화면(ALL_09_02)화면으로 이동, 비밀번호가 일치하지 않는 경우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21" name="Google Shape;521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9, 9.1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22" name="Google Shape;522;p30"/>
          <p:cNvSpPr txBox="1"/>
          <p:nvPr/>
        </p:nvSpPr>
        <p:spPr>
          <a:xfrm>
            <a:off x="4872038" y="2546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23" name="Google Shape;523;p30"/>
          <p:cNvSpPr txBox="1"/>
          <p:nvPr/>
        </p:nvSpPr>
        <p:spPr>
          <a:xfrm>
            <a:off x="2582488" y="172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524" name="Google Shape;524;p30"/>
          <p:cNvSpPr txBox="1"/>
          <p:nvPr/>
        </p:nvSpPr>
        <p:spPr>
          <a:xfrm>
            <a:off x="1074850" y="2446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30"/>
          <p:cNvCxnSpPr>
            <a:stCxn id="526" idx="3"/>
            <a:endCxn id="527" idx="1"/>
          </p:cNvCxnSpPr>
          <p:nvPr/>
        </p:nvCxnSpPr>
        <p:spPr>
          <a:xfrm flipH="1" rot="10800000">
            <a:off x="1663200" y="2185375"/>
            <a:ext cx="3150900" cy="10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30"/>
          <p:cNvSpPr txBox="1"/>
          <p:nvPr/>
        </p:nvSpPr>
        <p:spPr>
          <a:xfrm>
            <a:off x="1348800" y="31168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28" name="Google Shape;528;p30"/>
          <p:cNvSpPr txBox="1"/>
          <p:nvPr/>
        </p:nvSpPr>
        <p:spPr>
          <a:xfrm>
            <a:off x="2297025" y="2959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529" name="Google Shape;5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00" y="2286050"/>
            <a:ext cx="1622188" cy="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0"/>
          <p:cNvSpPr txBox="1"/>
          <p:nvPr/>
        </p:nvSpPr>
        <p:spPr>
          <a:xfrm>
            <a:off x="4872050" y="16623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0"/>
          <p:cNvSpPr txBox="1"/>
          <p:nvPr/>
        </p:nvSpPr>
        <p:spPr>
          <a:xfrm>
            <a:off x="4814100" y="20281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31" name="Google Shape;531;p30"/>
          <p:cNvSpPr txBox="1"/>
          <p:nvPr/>
        </p:nvSpPr>
        <p:spPr>
          <a:xfrm>
            <a:off x="2416300" y="4791600"/>
            <a:ext cx="21903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901" y="1497900"/>
            <a:ext cx="841375" cy="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0"/>
          <p:cNvSpPr txBox="1"/>
          <p:nvPr/>
        </p:nvSpPr>
        <p:spPr>
          <a:xfrm>
            <a:off x="2495675" y="1707450"/>
            <a:ext cx="17805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30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27975" y="3336927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0"/>
          <p:cNvSpPr txBox="1"/>
          <p:nvPr/>
        </p:nvSpPr>
        <p:spPr>
          <a:xfrm>
            <a:off x="4375925" y="3313063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30"/>
          <p:cNvCxnSpPr/>
          <p:nvPr/>
        </p:nvCxnSpPr>
        <p:spPr>
          <a:xfrm rot="10800000">
            <a:off x="4067250" y="2379625"/>
            <a:ext cx="12522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30"/>
          <p:cNvSpPr/>
          <p:nvPr/>
        </p:nvSpPr>
        <p:spPr>
          <a:xfrm>
            <a:off x="5666425" y="23069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9" name="Google Shape;539;p30"/>
          <p:cNvCxnSpPr/>
          <p:nvPr/>
        </p:nvCxnSpPr>
        <p:spPr>
          <a:xfrm flipH="1">
            <a:off x="2137925" y="2446675"/>
            <a:ext cx="2973000" cy="20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0" name="Google Shape;540;p30"/>
          <p:cNvPicPr preferRelativeResize="0"/>
          <p:nvPr/>
        </p:nvPicPr>
        <p:blipFill rotWithShape="1">
          <a:blip r:embed="rId7">
            <a:alphaModFix/>
          </a:blip>
          <a:srcRect b="92178" l="75210" r="15146" t="844"/>
          <a:stretch/>
        </p:blipFill>
        <p:spPr>
          <a:xfrm>
            <a:off x="4862015" y="1448500"/>
            <a:ext cx="624972" cy="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400" y="45101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30"/>
          <p:cNvCxnSpPr/>
          <p:nvPr/>
        </p:nvCxnSpPr>
        <p:spPr>
          <a:xfrm>
            <a:off x="5444825" y="2521750"/>
            <a:ext cx="658500" cy="10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30"/>
          <p:cNvSpPr txBox="1"/>
          <p:nvPr/>
        </p:nvSpPr>
        <p:spPr>
          <a:xfrm>
            <a:off x="835850" y="49217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651" y="2390825"/>
            <a:ext cx="841375" cy="6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0"/>
          <p:cNvSpPr txBox="1"/>
          <p:nvPr/>
        </p:nvSpPr>
        <p:spPr>
          <a:xfrm>
            <a:off x="935900" y="2615675"/>
            <a:ext cx="27741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Google Shape;550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건의사항 조회 화면(ALL_09_01)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게시글이거나 관리자 권한이 있는 경우 표시, 건의사항 수정 화면(USR_05_02)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</a:t>
                      </a:r>
                      <a:r>
                        <a:rPr lang="ko-KR" sz="1000"/>
                        <a:t>이거나 관리자 권한이 있는 경우</a:t>
                      </a:r>
                      <a:r>
                        <a:rPr lang="ko-KR" sz="1000"/>
                        <a:t> 표시,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글이 삭제되며 </a:t>
                      </a: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51" name="Google Shape;5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3" y="1427350"/>
            <a:ext cx="6379374" cy="38681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9.2, 9.2.2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53" name="Google Shape;553;p31"/>
          <p:cNvSpPr txBox="1"/>
          <p:nvPr/>
        </p:nvSpPr>
        <p:spPr>
          <a:xfrm>
            <a:off x="834313" y="462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54" name="Google Shape;554;p31"/>
          <p:cNvSpPr txBox="1"/>
          <p:nvPr/>
        </p:nvSpPr>
        <p:spPr>
          <a:xfrm>
            <a:off x="4859888" y="462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555" name="Google Shape;555;p31"/>
          <p:cNvSpPr txBox="1"/>
          <p:nvPr/>
        </p:nvSpPr>
        <p:spPr>
          <a:xfrm>
            <a:off x="5494000" y="46185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56" name="Google Shape;556;p31"/>
          <p:cNvSpPr txBox="1"/>
          <p:nvPr/>
        </p:nvSpPr>
        <p:spPr>
          <a:xfrm>
            <a:off x="2637250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557" name="Google Shape;557;p31"/>
          <p:cNvCxnSpPr>
            <a:stCxn id="555" idx="0"/>
          </p:cNvCxnSpPr>
          <p:nvPr/>
        </p:nvCxnSpPr>
        <p:spPr>
          <a:xfrm rot="10800000">
            <a:off x="4037500" y="2571000"/>
            <a:ext cx="1613700" cy="20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31"/>
          <p:cNvSpPr txBox="1"/>
          <p:nvPr/>
        </p:nvSpPr>
        <p:spPr>
          <a:xfrm>
            <a:off x="3343875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/>
        </p:nvSpPr>
        <p:spPr>
          <a:xfrm>
            <a:off x="3412650" y="2243750"/>
            <a:ext cx="6249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31"/>
          <p:cNvPicPr preferRelativeResize="0"/>
          <p:nvPr/>
        </p:nvPicPr>
        <p:blipFill rotWithShape="1">
          <a:blip r:embed="rId4">
            <a:alphaModFix/>
          </a:blip>
          <a:srcRect b="92178" l="75210" r="15146" t="844"/>
          <a:stretch/>
        </p:blipFill>
        <p:spPr>
          <a:xfrm>
            <a:off x="5020398" y="1427350"/>
            <a:ext cx="464478" cy="2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① 영화(랭킹 조회) 화면 (ALL_03_01)으로 이동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② 영화 예매, 상영 시간표 탭 드롭다운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③ 예매(영화,시간, 날짜선택) 화면 (USR_03)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④ 상영시간표 조회 화면(ALL_04)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⑤ 리뷰 조회 화면(ALL_05_01)으로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⑥ 기프티콘 조회 화면(ALL_06_01)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⑦ 건의사항 조회 화면(ALL_09_01)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⑧ 공지사항 조회 화면(ALL_07_01)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⑨ 습득물 조회 화면(ALL_08_01) 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⑩ </a:t>
                      </a:r>
                      <a:r>
                        <a:rPr lang="ko-KR" sz="900"/>
                        <a:t>회원가입 화면(ALL_01)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⑪ </a:t>
                      </a:r>
                      <a:r>
                        <a:rPr lang="ko-KR" sz="900"/>
                        <a:t>로그인 화면(ALL_02)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⑫ 초기화면의 이미지는 영화 랭킹 1위부터 3위에 해당하는 포스터 출력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해당 영화/한줄평 상세보기 화면(ALL_03_02)으로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8" name="Google Shape;98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422075"/>
                <a:gridCol w="1347250"/>
                <a:gridCol w="1646625"/>
                <a:gridCol w="2544775"/>
                <a:gridCol w="382900"/>
                <a:gridCol w="598775"/>
                <a:gridCol w="874400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1, 13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9" name="Google Shape;99;p14"/>
          <p:cNvSpPr txBox="1"/>
          <p:nvPr/>
        </p:nvSpPr>
        <p:spPr>
          <a:xfrm>
            <a:off x="1652975" y="12251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063925" y="1225100"/>
            <a:ext cx="361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②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063925" y="14612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063925" y="16787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④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540875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⑤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89775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⑥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40890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⑦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3893863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⑧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369438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⑨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5459675" y="133072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⑩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060650" y="12620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⑪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74075" y="203617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⑫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4845025" y="1537400"/>
            <a:ext cx="423600" cy="1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825" y="1537400"/>
            <a:ext cx="755483" cy="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6" name="Google Shape;566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67" name="Google Shape;567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회원 정보와 일치하는 경우 ‘회원님의 ID는 </a:t>
                      </a:r>
                      <a:r>
                        <a:rPr lang="ko-KR" sz="10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해당아이디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입니다.’ 알림창 나타남,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정보와 일치하지 않는 경우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로그인 화면(ALL_02)로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68" name="Google Shape;5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11575"/>
            <a:ext cx="6085449" cy="3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023" y="3953498"/>
            <a:ext cx="1994825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663" y="3953500"/>
            <a:ext cx="2013310" cy="8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32"/>
          <p:cNvCxnSpPr/>
          <p:nvPr/>
        </p:nvCxnSpPr>
        <p:spPr>
          <a:xfrm flipH="1">
            <a:off x="2370875" y="3395875"/>
            <a:ext cx="8697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32"/>
          <p:cNvCxnSpPr/>
          <p:nvPr/>
        </p:nvCxnSpPr>
        <p:spPr>
          <a:xfrm>
            <a:off x="3903175" y="3395875"/>
            <a:ext cx="10458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32"/>
          <p:cNvSpPr txBox="1"/>
          <p:nvPr/>
        </p:nvSpPr>
        <p:spPr>
          <a:xfrm>
            <a:off x="143163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574" name="Google Shape;57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8" y="15458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2"/>
          <p:cNvSpPr/>
          <p:nvPr/>
        </p:nvSpPr>
        <p:spPr>
          <a:xfrm>
            <a:off x="2513600" y="2450300"/>
            <a:ext cx="2373000" cy="598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/>
        </p:nvSpPr>
        <p:spPr>
          <a:xfrm>
            <a:off x="457198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77" name="Google Shape;577;p32"/>
          <p:cNvSpPr txBox="1"/>
          <p:nvPr/>
        </p:nvSpPr>
        <p:spPr>
          <a:xfrm>
            <a:off x="250150" y="1545825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250" y="1604850"/>
            <a:ext cx="869700" cy="2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2"/>
          <p:cNvSpPr txBox="1"/>
          <p:nvPr/>
        </p:nvSpPr>
        <p:spPr>
          <a:xfrm>
            <a:off x="3114763" y="30669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80" name="Google Shape;580;p32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32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32"/>
          <p:cNvCxnSpPr/>
          <p:nvPr/>
        </p:nvCxnSpPr>
        <p:spPr>
          <a:xfrm flipH="1">
            <a:off x="2389775" y="3378050"/>
            <a:ext cx="850800" cy="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88" name="Google Shape;588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정보가 일치하는 경우 새로운 비밀번호를 입력받을 수 있는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pw 형식에 맞지 않을 경우 ‘pw형식에 맞지 않습니다’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입력하지 않았을 경우 ‘내용을 입력해주세요’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비밀번호와 비밀번호 확인이 일치하지 않는 경우 ‘일치하지 않습니다’ 출력,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형식과 패턴이 맞는 경우 ‘사용 가능한 비밀번호입니다.’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비밀번호가 수정되며,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초기화면(ALL_00)으로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89" name="Google Shape;5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02000"/>
            <a:ext cx="6006375" cy="37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25" y="3865650"/>
            <a:ext cx="2334850" cy="146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631" y="3865650"/>
            <a:ext cx="1672891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33"/>
          <p:cNvCxnSpPr/>
          <p:nvPr/>
        </p:nvCxnSpPr>
        <p:spPr>
          <a:xfrm flipH="1">
            <a:off x="2453825" y="3747875"/>
            <a:ext cx="3312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33"/>
          <p:cNvCxnSpPr/>
          <p:nvPr/>
        </p:nvCxnSpPr>
        <p:spPr>
          <a:xfrm>
            <a:off x="3074925" y="3944600"/>
            <a:ext cx="5901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33"/>
          <p:cNvSpPr txBox="1"/>
          <p:nvPr/>
        </p:nvSpPr>
        <p:spPr>
          <a:xfrm>
            <a:off x="2899063" y="332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3390388" y="4772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96" name="Google Shape;596;p33"/>
          <p:cNvSpPr txBox="1"/>
          <p:nvPr/>
        </p:nvSpPr>
        <p:spPr>
          <a:xfrm>
            <a:off x="4378700" y="4891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97" name="Google Shape;597;p33"/>
          <p:cNvSpPr txBox="1"/>
          <p:nvPr/>
        </p:nvSpPr>
        <p:spPr>
          <a:xfrm>
            <a:off x="3400988" y="3302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598" name="Google Shape;5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73" y="1570500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3"/>
          <p:cNvSpPr/>
          <p:nvPr/>
        </p:nvSpPr>
        <p:spPr>
          <a:xfrm>
            <a:off x="2381200" y="2473250"/>
            <a:ext cx="2373000" cy="976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 txBox="1"/>
          <p:nvPr/>
        </p:nvSpPr>
        <p:spPr>
          <a:xfrm>
            <a:off x="297875" y="1487900"/>
            <a:ext cx="6289200" cy="5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512" y="1597649"/>
            <a:ext cx="813785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3"/>
          <p:cNvSpPr txBox="1"/>
          <p:nvPr/>
        </p:nvSpPr>
        <p:spPr>
          <a:xfrm>
            <a:off x="690025" y="3836600"/>
            <a:ext cx="1772100" cy="79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643" y="3606451"/>
            <a:ext cx="696831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3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33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33"/>
          <p:cNvCxnSpPr/>
          <p:nvPr/>
        </p:nvCxnSpPr>
        <p:spPr>
          <a:xfrm rot="10800000">
            <a:off x="2389825" y="3474675"/>
            <a:ext cx="3930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33"/>
          <p:cNvCxnSpPr/>
          <p:nvPr/>
        </p:nvCxnSpPr>
        <p:spPr>
          <a:xfrm rot="10800000">
            <a:off x="405525" y="3697850"/>
            <a:ext cx="0" cy="15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33"/>
          <p:cNvCxnSpPr/>
          <p:nvPr/>
        </p:nvCxnSpPr>
        <p:spPr>
          <a:xfrm flipH="1" rot="10800000">
            <a:off x="413800" y="5202950"/>
            <a:ext cx="3498300" cy="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3"/>
          <p:cNvSpPr txBox="1"/>
          <p:nvPr/>
        </p:nvSpPr>
        <p:spPr>
          <a:xfrm>
            <a:off x="5054000" y="4933250"/>
            <a:ext cx="550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1"/>
            <a:ext cx="6325847" cy="3614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5" name="Google Shape;615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16" name="Google Shape;616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수정이 되고 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</a:t>
                      </a:r>
                      <a:r>
                        <a:rPr lang="ko-KR" sz="1000"/>
                        <a:t>취소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되고 </a:t>
                      </a:r>
                      <a:r>
                        <a:rPr lang="ko-KR" sz="1000"/>
                        <a:t>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17" name="Google Shape;617;p34"/>
          <p:cNvSpPr txBox="1"/>
          <p:nvPr/>
        </p:nvSpPr>
        <p:spPr>
          <a:xfrm>
            <a:off x="1309988" y="2326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18" name="Google Shape;618;p34"/>
          <p:cNvSpPr txBox="1"/>
          <p:nvPr/>
        </p:nvSpPr>
        <p:spPr>
          <a:xfrm>
            <a:off x="510328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19" name="Google Shape;619;p34"/>
          <p:cNvSpPr txBox="1"/>
          <p:nvPr/>
        </p:nvSpPr>
        <p:spPr>
          <a:xfrm>
            <a:off x="580233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620" name="Google Shape;6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" y="4405175"/>
            <a:ext cx="702725" cy="3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34"/>
          <p:cNvCxnSpPr>
            <a:stCxn id="619" idx="3"/>
            <a:endCxn id="622" idx="2"/>
          </p:cNvCxnSpPr>
          <p:nvPr/>
        </p:nvCxnSpPr>
        <p:spPr>
          <a:xfrm rot="10800000">
            <a:off x="5441438" y="4013825"/>
            <a:ext cx="7155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34"/>
          <p:cNvCxnSpPr/>
          <p:nvPr/>
        </p:nvCxnSpPr>
        <p:spPr>
          <a:xfrm rot="10800000">
            <a:off x="4818750" y="4687175"/>
            <a:ext cx="4890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4" name="Google Shape;6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38" y="2310988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00" y="1606925"/>
            <a:ext cx="1047600" cy="29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34"/>
          <p:cNvCxnSpPr/>
          <p:nvPr/>
        </p:nvCxnSpPr>
        <p:spPr>
          <a:xfrm flipH="1" rot="10800000">
            <a:off x="803550" y="4624550"/>
            <a:ext cx="17136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34"/>
          <p:cNvCxnSpPr/>
          <p:nvPr/>
        </p:nvCxnSpPr>
        <p:spPr>
          <a:xfrm flipH="1" rot="10800000">
            <a:off x="1451300" y="3263450"/>
            <a:ext cx="17055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34"/>
          <p:cNvSpPr txBox="1"/>
          <p:nvPr/>
        </p:nvSpPr>
        <p:spPr>
          <a:xfrm>
            <a:off x="179500" y="3651350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29" name="Google Shape;629;p34"/>
          <p:cNvSpPr txBox="1"/>
          <p:nvPr/>
        </p:nvSpPr>
        <p:spPr>
          <a:xfrm>
            <a:off x="1225150" y="473637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30" name="Google Shape;630;p34"/>
          <p:cNvSpPr txBox="1"/>
          <p:nvPr/>
        </p:nvSpPr>
        <p:spPr>
          <a:xfrm>
            <a:off x="389850" y="46906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31" name="Google Shape;631;p34"/>
          <p:cNvSpPr txBox="1"/>
          <p:nvPr/>
        </p:nvSpPr>
        <p:spPr>
          <a:xfrm>
            <a:off x="221375" y="2801525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32" name="Google Shape;632;p34"/>
          <p:cNvSpPr txBox="1"/>
          <p:nvPr/>
        </p:nvSpPr>
        <p:spPr>
          <a:xfrm>
            <a:off x="3025650" y="2653900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33" name="Google Shape;633;p34"/>
          <p:cNvSpPr txBox="1"/>
          <p:nvPr/>
        </p:nvSpPr>
        <p:spPr>
          <a:xfrm>
            <a:off x="2604300" y="44152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634" name="Google Shape;634;p34"/>
          <p:cNvSpPr txBox="1"/>
          <p:nvPr/>
        </p:nvSpPr>
        <p:spPr>
          <a:xfrm>
            <a:off x="2282875" y="3964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635" name="Google Shape;635;p34"/>
          <p:cNvCxnSpPr/>
          <p:nvPr/>
        </p:nvCxnSpPr>
        <p:spPr>
          <a:xfrm flipH="1" rot="10800000">
            <a:off x="1191175" y="4144350"/>
            <a:ext cx="1091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34"/>
          <p:cNvCxnSpPr/>
          <p:nvPr/>
        </p:nvCxnSpPr>
        <p:spPr>
          <a:xfrm>
            <a:off x="1828600" y="4681863"/>
            <a:ext cx="2482500" cy="1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34"/>
          <p:cNvCxnSpPr/>
          <p:nvPr/>
        </p:nvCxnSpPr>
        <p:spPr>
          <a:xfrm flipH="1" rot="10800000">
            <a:off x="1164600" y="3328425"/>
            <a:ext cx="802200" cy="12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34"/>
          <p:cNvSpPr txBox="1"/>
          <p:nvPr/>
        </p:nvSpPr>
        <p:spPr>
          <a:xfrm>
            <a:off x="563650" y="432207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39" name="Google Shape;639;p34"/>
          <p:cNvSpPr txBox="1"/>
          <p:nvPr/>
        </p:nvSpPr>
        <p:spPr>
          <a:xfrm>
            <a:off x="2235292" y="3844440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40" name="Google Shape;640;p34"/>
          <p:cNvSpPr txBox="1"/>
          <p:nvPr/>
        </p:nvSpPr>
        <p:spPr>
          <a:xfrm>
            <a:off x="1330242" y="432206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641" name="Google Shape;641;p34"/>
          <p:cNvSpPr txBox="1"/>
          <p:nvPr/>
        </p:nvSpPr>
        <p:spPr>
          <a:xfrm>
            <a:off x="4121817" y="487181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42" name="Google Shape;64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25" y="1373150"/>
            <a:ext cx="6480700" cy="39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4"/>
          <p:cNvSpPr txBox="1"/>
          <p:nvPr/>
        </p:nvSpPr>
        <p:spPr>
          <a:xfrm>
            <a:off x="778950" y="4140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644" name="Google Shape;644;p34"/>
          <p:cNvSpPr/>
          <p:nvPr/>
        </p:nvSpPr>
        <p:spPr>
          <a:xfrm>
            <a:off x="190949" y="1372425"/>
            <a:ext cx="6480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4"/>
          <p:cNvSpPr txBox="1"/>
          <p:nvPr/>
        </p:nvSpPr>
        <p:spPr>
          <a:xfrm>
            <a:off x="1423263" y="4199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endParaRPr/>
          </a:p>
        </p:txBody>
      </p:sp>
      <p:sp>
        <p:nvSpPr>
          <p:cNvPr id="646" name="Google Shape;646;p34"/>
          <p:cNvSpPr txBox="1"/>
          <p:nvPr/>
        </p:nvSpPr>
        <p:spPr>
          <a:xfrm>
            <a:off x="2235288" y="3774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47" name="Google Shape;647;p34"/>
          <p:cNvSpPr txBox="1"/>
          <p:nvPr/>
        </p:nvSpPr>
        <p:spPr>
          <a:xfrm>
            <a:off x="4302263" y="4680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48" name="Google Shape;64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7475" y="2582875"/>
            <a:ext cx="1899525" cy="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34"/>
          <p:cNvCxnSpPr/>
          <p:nvPr/>
        </p:nvCxnSpPr>
        <p:spPr>
          <a:xfrm flipH="1" rot="10800000">
            <a:off x="1139725" y="3222275"/>
            <a:ext cx="136920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34"/>
          <p:cNvCxnSpPr>
            <a:endCxn id="646" idx="1"/>
          </p:cNvCxnSpPr>
          <p:nvPr/>
        </p:nvCxnSpPr>
        <p:spPr>
          <a:xfrm flipH="1" rot="10800000">
            <a:off x="1123188" y="3930400"/>
            <a:ext cx="11121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34"/>
          <p:cNvCxnSpPr/>
          <p:nvPr/>
        </p:nvCxnSpPr>
        <p:spPr>
          <a:xfrm>
            <a:off x="1967850" y="4673675"/>
            <a:ext cx="2181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34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2634125" y="2594225"/>
            <a:ext cx="1838700" cy="8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4"/>
          <p:cNvSpPr/>
          <p:nvPr/>
        </p:nvSpPr>
        <p:spPr>
          <a:xfrm>
            <a:off x="3129800" y="4056500"/>
            <a:ext cx="759600" cy="29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4"/>
          <p:cNvSpPr/>
          <p:nvPr/>
        </p:nvSpPr>
        <p:spPr>
          <a:xfrm>
            <a:off x="5103300" y="5034575"/>
            <a:ext cx="702600" cy="2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0" name="Google Shape;660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수정 화면</a:t>
                      </a:r>
                      <a:r>
                        <a:rPr lang="ko-KR" sz="1000"/>
                        <a:t>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USR_02_02_01)이 팝업으로 뜸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비밀번호를 입력받을 수 있는 모달창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회원 정보와 비밀번호가 일치하는 경우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회원 탈퇴가 되며, 초기화면(ALL_00)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예매 내역 화면(USR_02_06)을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리뷰 조회 화면(ALL_05_01)을 초록 선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 내 한줄평 조회 화면(USR_02_05)을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⑧ 내 기프티콘 조회 화면(USR_02_04)을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⑨ 건의사항 조회 화면(ALL_09_01)을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1" name="Google Shape;6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5"/>
          <p:cNvSpPr/>
          <p:nvPr/>
        </p:nvSpPr>
        <p:spPr>
          <a:xfrm>
            <a:off x="2002775" y="2184575"/>
            <a:ext cx="4273200" cy="2514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3" name="Google Shape;663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11, 11.1, 11.1.1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64" name="Google Shape;664;p35"/>
          <p:cNvSpPr txBox="1"/>
          <p:nvPr/>
        </p:nvSpPr>
        <p:spPr>
          <a:xfrm>
            <a:off x="2640000" y="38333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65" name="Google Shape;665;p35"/>
          <p:cNvSpPr txBox="1"/>
          <p:nvPr/>
        </p:nvSpPr>
        <p:spPr>
          <a:xfrm>
            <a:off x="4548600" y="26388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666" name="Google Shape;666;p35"/>
          <p:cNvSpPr/>
          <p:nvPr/>
        </p:nvSpPr>
        <p:spPr>
          <a:xfrm>
            <a:off x="568775" y="2042825"/>
            <a:ext cx="1169400" cy="265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5"/>
          <p:cNvSpPr/>
          <p:nvPr/>
        </p:nvSpPr>
        <p:spPr>
          <a:xfrm>
            <a:off x="385550" y="1437500"/>
            <a:ext cx="62097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5"/>
          <p:cNvSpPr txBox="1"/>
          <p:nvPr/>
        </p:nvSpPr>
        <p:spPr>
          <a:xfrm>
            <a:off x="3345750" y="38135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669" name="Google Shape;669;p35"/>
          <p:cNvSpPr txBox="1"/>
          <p:nvPr/>
        </p:nvSpPr>
        <p:spPr>
          <a:xfrm>
            <a:off x="4572000" y="44240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5"/>
          <p:cNvSpPr/>
          <p:nvPr/>
        </p:nvSpPr>
        <p:spPr>
          <a:xfrm>
            <a:off x="5586575" y="46746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p35"/>
          <p:cNvCxnSpPr/>
          <p:nvPr/>
        </p:nvCxnSpPr>
        <p:spPr>
          <a:xfrm>
            <a:off x="5120075" y="3259525"/>
            <a:ext cx="288300" cy="8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35"/>
          <p:cNvCxnSpPr>
            <a:stCxn id="668" idx="3"/>
          </p:cNvCxnSpPr>
          <p:nvPr/>
        </p:nvCxnSpPr>
        <p:spPr>
          <a:xfrm flipH="1" rot="10800000">
            <a:off x="3874350" y="2548625"/>
            <a:ext cx="419400" cy="14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35"/>
          <p:cNvSpPr/>
          <p:nvPr/>
        </p:nvSpPr>
        <p:spPr>
          <a:xfrm>
            <a:off x="5586575" y="26748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35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1680338" y="1888175"/>
            <a:ext cx="1705500" cy="72963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5"/>
          <p:cNvSpPr/>
          <p:nvPr/>
        </p:nvSpPr>
        <p:spPr>
          <a:xfrm>
            <a:off x="1676300" y="1870638"/>
            <a:ext cx="17136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5"/>
          <p:cNvSpPr/>
          <p:nvPr/>
        </p:nvSpPr>
        <p:spPr>
          <a:xfrm>
            <a:off x="1676300" y="4241651"/>
            <a:ext cx="1713600" cy="8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850" y="42712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35"/>
          <p:cNvCxnSpPr>
            <a:endCxn id="675" idx="3"/>
          </p:cNvCxnSpPr>
          <p:nvPr/>
        </p:nvCxnSpPr>
        <p:spPr>
          <a:xfrm rot="10800000">
            <a:off x="3389900" y="2252988"/>
            <a:ext cx="127200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35"/>
          <p:cNvCxnSpPr>
            <a:endCxn id="677" idx="3"/>
          </p:cNvCxnSpPr>
          <p:nvPr/>
        </p:nvCxnSpPr>
        <p:spPr>
          <a:xfrm flipH="1">
            <a:off x="3361349" y="3009875"/>
            <a:ext cx="1452900" cy="16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35"/>
          <p:cNvSpPr txBox="1"/>
          <p:nvPr/>
        </p:nvSpPr>
        <p:spPr>
          <a:xfrm>
            <a:off x="734350" y="33452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681" name="Google Shape;681;p35"/>
          <p:cNvSpPr txBox="1"/>
          <p:nvPr/>
        </p:nvSpPr>
        <p:spPr>
          <a:xfrm>
            <a:off x="703675" y="285750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682" name="Google Shape;682;p35"/>
          <p:cNvSpPr txBox="1"/>
          <p:nvPr/>
        </p:nvSpPr>
        <p:spPr>
          <a:xfrm>
            <a:off x="703675" y="30986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683" name="Google Shape;683;p35"/>
          <p:cNvSpPr txBox="1"/>
          <p:nvPr/>
        </p:nvSpPr>
        <p:spPr>
          <a:xfrm>
            <a:off x="703675" y="35915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684" name="Google Shape;684;p35"/>
          <p:cNvSpPr txBox="1"/>
          <p:nvPr/>
        </p:nvSpPr>
        <p:spPr>
          <a:xfrm>
            <a:off x="703675" y="38693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36"/>
          <p:cNvPicPr preferRelativeResize="0"/>
          <p:nvPr/>
        </p:nvPicPr>
        <p:blipFill rotWithShape="1">
          <a:blip r:embed="rId3">
            <a:alphaModFix/>
          </a:blip>
          <a:srcRect b="0" l="0" r="0" t="17136"/>
          <a:stretch/>
        </p:blipFill>
        <p:spPr>
          <a:xfrm>
            <a:off x="238950" y="1548350"/>
            <a:ext cx="6480726" cy="3328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0" name="Google Shape;690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91" name="Google Shape;691;p36"/>
          <p:cNvSpPr txBox="1"/>
          <p:nvPr/>
        </p:nvSpPr>
        <p:spPr>
          <a:xfrm>
            <a:off x="3612075" y="3875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92" name="Google Shape;692;p36"/>
          <p:cNvSpPr txBox="1"/>
          <p:nvPr/>
        </p:nvSpPr>
        <p:spPr>
          <a:xfrm>
            <a:off x="3133925" y="2748050"/>
            <a:ext cx="1631100" cy="1200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6"/>
          <p:cNvSpPr txBox="1"/>
          <p:nvPr/>
        </p:nvSpPr>
        <p:spPr>
          <a:xfrm>
            <a:off x="2785150" y="38481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694" name="Google Shape;694;p36"/>
          <p:cNvCxnSpPr>
            <a:stCxn id="693" idx="2"/>
          </p:cNvCxnSpPr>
          <p:nvPr/>
        </p:nvCxnSpPr>
        <p:spPr>
          <a:xfrm flipH="1">
            <a:off x="2408950" y="4248025"/>
            <a:ext cx="640500" cy="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36"/>
          <p:cNvSpPr txBox="1"/>
          <p:nvPr/>
        </p:nvSpPr>
        <p:spPr>
          <a:xfrm>
            <a:off x="858650" y="41512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1184425" y="4351650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6"/>
          <p:cNvSpPr txBox="1"/>
          <p:nvPr/>
        </p:nvSpPr>
        <p:spPr>
          <a:xfrm>
            <a:off x="806600" y="20620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698" name="Google Shape;6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924" y="3372000"/>
            <a:ext cx="1614625" cy="27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9" name="Google Shape;699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모두 입력했다면 수정하시겠습니까? 알림창 나타남, 입력하지 않은 항목이 있는 경우 오른쪽에 ‘필수 항목입니다’ 출력, 이메일이 중복된 경우 ‘이미 사용 중인 email 입니다’  출력, 사용 중인 이메일이 없다면 ‘사용 가능한 email입니다’ 출력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회원 정보가 수정되며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00" name="Google Shape;7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50" y="1605190"/>
            <a:ext cx="2057400" cy="2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5" name="Google Shape;705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내 기프티콘 상세보기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06" name="Google Shape;7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50" y="1461025"/>
            <a:ext cx="6207300" cy="3829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7" name="Google Shape;707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08" name="Google Shape;708;p37"/>
          <p:cNvSpPr txBox="1"/>
          <p:nvPr/>
        </p:nvSpPr>
        <p:spPr>
          <a:xfrm>
            <a:off x="1725438" y="2291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342350" y="1414075"/>
            <a:ext cx="6207300" cy="4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3000250" y="4679450"/>
            <a:ext cx="2086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342350" y="2189975"/>
            <a:ext cx="1157700" cy="213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75" y="4071100"/>
            <a:ext cx="469575" cy="1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04" y="4275900"/>
            <a:ext cx="420146" cy="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7"/>
          <p:cNvSpPr/>
          <p:nvPr/>
        </p:nvSpPr>
        <p:spPr>
          <a:xfrm>
            <a:off x="1637425" y="2071500"/>
            <a:ext cx="4704000" cy="2991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9" name="Google Shape;719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해당 화면이 종료됨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만료기간 일주일 전이면서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미사용 기프티콘인 경우 표시되고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이미 연장한 경우 ‘연장완료’라는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회색버튼으로 생성되고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 불가능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기프티콘의 유효기간이 1회에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한하여 한 달 연장되고 만료일자가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수정됨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미사용 기프티콘인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환불창(외부 결제 모듈 연동)으로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이동 후 환불 처리를 완료하면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기프티콘이 환불된 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내 기프티콘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이동하고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현재상태는 ‘환불완료’로 변경됨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20" name="Google Shape;7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5" y="1428750"/>
            <a:ext cx="5875200" cy="389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1" name="Google Shape;721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11.5.1, 11.5.1.1, 11.5.1.2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22" name="Google Shape;722;p38"/>
          <p:cNvSpPr txBox="1"/>
          <p:nvPr/>
        </p:nvSpPr>
        <p:spPr>
          <a:xfrm>
            <a:off x="4328475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23" name="Google Shape;723;p38"/>
          <p:cNvSpPr txBox="1"/>
          <p:nvPr/>
        </p:nvSpPr>
        <p:spPr>
          <a:xfrm>
            <a:off x="1870013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24" name="Google Shape;724;p38"/>
          <p:cNvCxnSpPr/>
          <p:nvPr/>
        </p:nvCxnSpPr>
        <p:spPr>
          <a:xfrm rot="10800000">
            <a:off x="1547525" y="4036325"/>
            <a:ext cx="261600" cy="6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25" name="Google Shape;725;p38"/>
          <p:cNvGrpSpPr/>
          <p:nvPr/>
        </p:nvGrpSpPr>
        <p:grpSpPr>
          <a:xfrm>
            <a:off x="357700" y="3329525"/>
            <a:ext cx="1583950" cy="706725"/>
            <a:chOff x="469025" y="3370525"/>
            <a:chExt cx="1583950" cy="706725"/>
          </a:xfrm>
        </p:grpSpPr>
        <p:pic>
          <p:nvPicPr>
            <p:cNvPr id="726" name="Google Shape;72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025" y="3370525"/>
              <a:ext cx="1583950" cy="70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38"/>
            <p:cNvSpPr/>
            <p:nvPr/>
          </p:nvSpPr>
          <p:spPr>
            <a:xfrm>
              <a:off x="1276100" y="378797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38"/>
          <p:cNvGrpSpPr/>
          <p:nvPr/>
        </p:nvGrpSpPr>
        <p:grpSpPr>
          <a:xfrm>
            <a:off x="1999974" y="3623199"/>
            <a:ext cx="1583950" cy="684951"/>
            <a:chOff x="4967624" y="4268174"/>
            <a:chExt cx="1583950" cy="684951"/>
          </a:xfrm>
        </p:grpSpPr>
        <p:pic>
          <p:nvPicPr>
            <p:cNvPr id="729" name="Google Shape;72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7624" y="4268174"/>
              <a:ext cx="1583950" cy="684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38"/>
            <p:cNvSpPr/>
            <p:nvPr/>
          </p:nvSpPr>
          <p:spPr>
            <a:xfrm>
              <a:off x="5783575" y="467612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38"/>
          <p:cNvSpPr txBox="1"/>
          <p:nvPr/>
        </p:nvSpPr>
        <p:spPr>
          <a:xfrm>
            <a:off x="394825" y="3725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32" name="Google Shape;732;p38"/>
          <p:cNvSpPr txBox="1"/>
          <p:nvPr/>
        </p:nvSpPr>
        <p:spPr>
          <a:xfrm>
            <a:off x="2046375" y="394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33" name="Google Shape;733;p38"/>
          <p:cNvSpPr txBox="1"/>
          <p:nvPr/>
        </p:nvSpPr>
        <p:spPr>
          <a:xfrm>
            <a:off x="3136538" y="4444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734" name="Google Shape;734;p38"/>
          <p:cNvCxnSpPr>
            <a:stCxn id="733" idx="1"/>
          </p:cNvCxnSpPr>
          <p:nvPr/>
        </p:nvCxnSpPr>
        <p:spPr>
          <a:xfrm rot="10800000">
            <a:off x="2922338" y="4360338"/>
            <a:ext cx="2142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Google Shape;739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40" name="Google Shape;740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41" name="Google Shape;741;p39"/>
          <p:cNvSpPr txBox="1"/>
          <p:nvPr/>
        </p:nvSpPr>
        <p:spPr>
          <a:xfrm>
            <a:off x="2070675" y="4895750"/>
            <a:ext cx="492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3">
            <a:alphaModFix/>
          </a:blip>
          <a:srcRect b="48501" l="0" r="0" t="0"/>
          <a:stretch/>
        </p:blipFill>
        <p:spPr>
          <a:xfrm>
            <a:off x="179500" y="1385925"/>
            <a:ext cx="6480726" cy="40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39"/>
          <p:cNvSpPr/>
          <p:nvPr/>
        </p:nvSpPr>
        <p:spPr>
          <a:xfrm>
            <a:off x="217300" y="1278975"/>
            <a:ext cx="6442800" cy="5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/>
          <p:nvPr/>
        </p:nvSpPr>
        <p:spPr>
          <a:xfrm>
            <a:off x="238400" y="2145550"/>
            <a:ext cx="980400" cy="20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9"/>
          <p:cNvSpPr/>
          <p:nvPr/>
        </p:nvSpPr>
        <p:spPr>
          <a:xfrm>
            <a:off x="2186325" y="4943000"/>
            <a:ext cx="32715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39"/>
          <p:cNvPicPr preferRelativeResize="0"/>
          <p:nvPr/>
        </p:nvPicPr>
        <p:blipFill rotWithShape="1">
          <a:blip r:embed="rId4">
            <a:alphaModFix/>
          </a:blip>
          <a:srcRect b="73264" l="50000" r="24902" t="18420"/>
          <a:stretch/>
        </p:blipFill>
        <p:spPr>
          <a:xfrm>
            <a:off x="2737777" y="2238425"/>
            <a:ext cx="1690200" cy="75126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9"/>
          <p:cNvSpPr/>
          <p:nvPr/>
        </p:nvSpPr>
        <p:spPr>
          <a:xfrm>
            <a:off x="2737650" y="2207300"/>
            <a:ext cx="1690200" cy="75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39"/>
          <p:cNvCxnSpPr/>
          <p:nvPr/>
        </p:nvCxnSpPr>
        <p:spPr>
          <a:xfrm flipH="1">
            <a:off x="4288525" y="2401275"/>
            <a:ext cx="14694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9" name="Google Shape;749;p3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2361125" y="3355038"/>
            <a:ext cx="2294028" cy="9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9"/>
          <p:cNvSpPr/>
          <p:nvPr/>
        </p:nvSpPr>
        <p:spPr>
          <a:xfrm>
            <a:off x="2323772" y="3355076"/>
            <a:ext cx="2248200" cy="9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9"/>
          <p:cNvSpPr/>
          <p:nvPr/>
        </p:nvSpPr>
        <p:spPr>
          <a:xfrm>
            <a:off x="179500" y="44451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39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240251" y="4491925"/>
            <a:ext cx="1568700" cy="671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39"/>
          <p:cNvCxnSpPr/>
          <p:nvPr/>
        </p:nvCxnSpPr>
        <p:spPr>
          <a:xfrm flipH="1">
            <a:off x="4322600" y="2375650"/>
            <a:ext cx="692100" cy="11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4" name="Google Shape;754;p39"/>
          <p:cNvPicPr preferRelativeResize="0"/>
          <p:nvPr/>
        </p:nvPicPr>
        <p:blipFill rotWithShape="1">
          <a:blip r:embed="rId3">
            <a:alphaModFix/>
          </a:blip>
          <a:srcRect b="95695" l="75794" r="15219" t="1429"/>
          <a:stretch/>
        </p:blipFill>
        <p:spPr>
          <a:xfrm>
            <a:off x="4866958" y="1501940"/>
            <a:ext cx="582324" cy="22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Google Shape;755;p39"/>
          <p:cNvCxnSpPr/>
          <p:nvPr/>
        </p:nvCxnSpPr>
        <p:spPr>
          <a:xfrm flipH="1">
            <a:off x="1590575" y="4047925"/>
            <a:ext cx="14253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39"/>
          <p:cNvSpPr/>
          <p:nvPr/>
        </p:nvSpPr>
        <p:spPr>
          <a:xfrm>
            <a:off x="1283175" y="1901950"/>
            <a:ext cx="5023200" cy="3488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1" name="Google Shape;761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시작 30분 전까지만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예매가 취소되고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취소된 예매 내역들은 ‘취소 완료’로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관람이 완료된 내역에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리뷰작성화면(USR_02_06_01)으로 이동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</a:t>
                      </a:r>
                      <a:r>
                        <a:rPr lang="ko-KR" sz="1000"/>
                        <a:t>영화 시작 30분 이내에는 예매 취소불가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62" name="Google Shape;7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50" y="1373150"/>
            <a:ext cx="5502462" cy="4016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3" name="Google Shape;763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64" name="Google Shape;764;p40"/>
          <p:cNvSpPr txBox="1"/>
          <p:nvPr/>
        </p:nvSpPr>
        <p:spPr>
          <a:xfrm>
            <a:off x="4853500" y="2725950"/>
            <a:ext cx="354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65" name="Google Shape;765;p40"/>
          <p:cNvSpPr txBox="1"/>
          <p:nvPr/>
        </p:nvSpPr>
        <p:spPr>
          <a:xfrm>
            <a:off x="4980450" y="42242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766" name="Google Shape;7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450" y="3210138"/>
            <a:ext cx="2158275" cy="10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40"/>
          <p:cNvCxnSpPr/>
          <p:nvPr/>
        </p:nvCxnSpPr>
        <p:spPr>
          <a:xfrm flipH="1">
            <a:off x="3539313" y="2928450"/>
            <a:ext cx="1552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40"/>
          <p:cNvSpPr/>
          <p:nvPr/>
        </p:nvSpPr>
        <p:spPr>
          <a:xfrm>
            <a:off x="3038350" y="3818325"/>
            <a:ext cx="9540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/>
        </p:nvSpPr>
        <p:spPr>
          <a:xfrm>
            <a:off x="2079575" y="37239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70" name="Google Shape;770;p40"/>
          <p:cNvCxnSpPr/>
          <p:nvPr/>
        </p:nvCxnSpPr>
        <p:spPr>
          <a:xfrm>
            <a:off x="2651250" y="4071400"/>
            <a:ext cx="2442300" cy="5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40"/>
          <p:cNvSpPr/>
          <p:nvPr/>
        </p:nvSpPr>
        <p:spPr>
          <a:xfrm>
            <a:off x="646138" y="1333650"/>
            <a:ext cx="5535900" cy="45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2479500" y="4882750"/>
            <a:ext cx="27858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/>
          <p:nvPr/>
        </p:nvSpPr>
        <p:spPr>
          <a:xfrm>
            <a:off x="996900" y="2481100"/>
            <a:ext cx="651600" cy="133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0"/>
          <p:cNvSpPr txBox="1"/>
          <p:nvPr/>
        </p:nvSpPr>
        <p:spPr>
          <a:xfrm>
            <a:off x="5544225" y="3507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775" name="Google Shape;77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875" y="1422050"/>
            <a:ext cx="542925" cy="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0"/>
          <p:cNvSpPr txBox="1"/>
          <p:nvPr/>
        </p:nvSpPr>
        <p:spPr>
          <a:xfrm>
            <a:off x="4853500" y="3011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77" name="Google Shape;777;p40"/>
          <p:cNvSpPr/>
          <p:nvPr/>
        </p:nvSpPr>
        <p:spPr>
          <a:xfrm>
            <a:off x="1735800" y="2124400"/>
            <a:ext cx="4273200" cy="3190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542358"/>
            <a:ext cx="41117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138800" y="3123125"/>
            <a:ext cx="592650" cy="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40"/>
          <p:cNvSpPr txBox="1"/>
          <p:nvPr/>
        </p:nvSpPr>
        <p:spPr>
          <a:xfrm>
            <a:off x="5164725" y="3076775"/>
            <a:ext cx="1044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/>
              <a:t>취소 불가</a:t>
            </a:r>
            <a:endParaRPr sz="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600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6" name="Google Shape;786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87" name="Google Shape;787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리뷰가 등록이 되고 리뷰 조회 화면 (ALL_05_01)으로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취소되며 예매내역 조회 화면 (USR_02_06)으로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88" name="Google Shape;788;p41"/>
          <p:cNvSpPr txBox="1"/>
          <p:nvPr/>
        </p:nvSpPr>
        <p:spPr>
          <a:xfrm>
            <a:off x="5139713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89" name="Google Shape;789;p41"/>
          <p:cNvSpPr txBox="1"/>
          <p:nvPr/>
        </p:nvSpPr>
        <p:spPr>
          <a:xfrm>
            <a:off x="529211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cxnSp>
        <p:nvCxnSpPr>
          <p:cNvPr id="790" name="Google Shape;790;p41"/>
          <p:cNvCxnSpPr>
            <a:stCxn id="789" idx="2"/>
          </p:cNvCxnSpPr>
          <p:nvPr/>
        </p:nvCxnSpPr>
        <p:spPr>
          <a:xfrm rot="10800000">
            <a:off x="4621913" y="4571875"/>
            <a:ext cx="84750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1" name="Google Shape;791;p41"/>
          <p:cNvPicPr preferRelativeResize="0"/>
          <p:nvPr/>
        </p:nvPicPr>
        <p:blipFill rotWithShape="1">
          <a:blip r:embed="rId4">
            <a:alphaModFix/>
          </a:blip>
          <a:srcRect b="72404" l="24591" r="51144" t="18718"/>
          <a:stretch/>
        </p:blipFill>
        <p:spPr>
          <a:xfrm>
            <a:off x="4302250" y="4416900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41"/>
          <p:cNvSpPr txBox="1"/>
          <p:nvPr/>
        </p:nvSpPr>
        <p:spPr>
          <a:xfrm>
            <a:off x="2579300" y="4047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93" name="Google Shape;793;p41"/>
          <p:cNvSpPr txBox="1"/>
          <p:nvPr/>
        </p:nvSpPr>
        <p:spPr>
          <a:xfrm>
            <a:off x="4115025" y="4689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794" name="Google Shape;79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73150"/>
            <a:ext cx="6480601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1"/>
          <p:cNvSpPr/>
          <p:nvPr/>
        </p:nvSpPr>
        <p:spPr>
          <a:xfrm>
            <a:off x="179500" y="1286150"/>
            <a:ext cx="6480600" cy="6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/>
        </p:nvSpPr>
        <p:spPr>
          <a:xfrm>
            <a:off x="805250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endParaRPr/>
          </a:p>
        </p:txBody>
      </p:sp>
      <p:sp>
        <p:nvSpPr>
          <p:cNvPr id="797" name="Google Shape;797;p41"/>
          <p:cNvSpPr txBox="1"/>
          <p:nvPr/>
        </p:nvSpPr>
        <p:spPr>
          <a:xfrm>
            <a:off x="3619425" y="3552325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798" name="Google Shape;798;p41"/>
          <p:cNvSpPr txBox="1"/>
          <p:nvPr/>
        </p:nvSpPr>
        <p:spPr>
          <a:xfrm>
            <a:off x="1479125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799" name="Google Shape;799;p41"/>
          <p:cNvSpPr txBox="1"/>
          <p:nvPr/>
        </p:nvSpPr>
        <p:spPr>
          <a:xfrm>
            <a:off x="3722925" y="4508875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 </a:t>
            </a:r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805250" y="3496400"/>
            <a:ext cx="1774200" cy="96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/>
          <p:nvPr/>
        </p:nvSpPr>
        <p:spPr>
          <a:xfrm>
            <a:off x="4507125" y="3720025"/>
            <a:ext cx="8475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4507125" y="4653013"/>
            <a:ext cx="8475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3" name="Google Shape;803;p41"/>
          <p:cNvCxnSpPr>
            <a:stCxn id="796" idx="3"/>
          </p:cNvCxnSpPr>
          <p:nvPr/>
        </p:nvCxnSpPr>
        <p:spPr>
          <a:xfrm flipH="1" rot="10800000">
            <a:off x="1090550" y="4507100"/>
            <a:ext cx="1509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41"/>
          <p:cNvCxnSpPr>
            <a:stCxn id="796" idx="3"/>
          </p:cNvCxnSpPr>
          <p:nvPr/>
        </p:nvCxnSpPr>
        <p:spPr>
          <a:xfrm flipH="1" rot="10800000">
            <a:off x="1090550" y="4015100"/>
            <a:ext cx="25332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41"/>
          <p:cNvCxnSpPr/>
          <p:nvPr/>
        </p:nvCxnSpPr>
        <p:spPr>
          <a:xfrm flipH="1" rot="10800000">
            <a:off x="1990750" y="4954350"/>
            <a:ext cx="15882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6" name="Google Shape;806;p41"/>
          <p:cNvSpPr/>
          <p:nvPr/>
        </p:nvSpPr>
        <p:spPr>
          <a:xfrm>
            <a:off x="771475" y="2812850"/>
            <a:ext cx="5043300" cy="1750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34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입력란은 필수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중복된 아이디가 없는 경우 우측에 ‘사용 가능한 ID입니다’ 출력,  중복된 아이디인 경우 ‘이미 사용중인 ID입니다.’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비밀번호의 정규표현식과 일치하지 않으면 영어 대소문자/숫자/특수문자의 조합으로 8자리 이상으로 입력해주세요’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비밀번호와 일치하지 않은 경우 ‘비밀번호와 비밀번호 확인이 일치하지 않습니다’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중복된 이메일이 없는 경우 우측에 ‘사용 가능한 email 입니다.’ 출력, 중복된 이메일인 경우 ‘이미 사용 중인 email 입니다’ 출력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⑥입력하지 않은 항목이 있는 경우 입력창 옆에 ‘필수 항목입니다’ 출력, 회원가입 조건에 일치하지 않는 항목이 있는 경우 비활성화, 모두 정상적으로 입력 된 경우 ‘환영합니다’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알림창 사라지고 초기화면(ALL_00)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19" name="Google Shape;119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0" name="Google Shape;120;p15"/>
          <p:cNvCxnSpPr>
            <a:stCxn id="121" idx="3"/>
          </p:cNvCxnSpPr>
          <p:nvPr/>
        </p:nvCxnSpPr>
        <p:spPr>
          <a:xfrm flipH="1" rot="10800000">
            <a:off x="3624388" y="2497975"/>
            <a:ext cx="605700" cy="23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 txBox="1"/>
          <p:nvPr/>
        </p:nvSpPr>
        <p:spPr>
          <a:xfrm>
            <a:off x="1671738" y="2625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3122188" y="2508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955800" y="2729275"/>
            <a:ext cx="1314000" cy="1916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036863" y="2974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036863" y="3286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269788" y="4709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3006263" y="4645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213200" y="1362250"/>
            <a:ext cx="6447000" cy="43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4">
            <a:alphaModFix/>
          </a:blip>
          <a:srcRect b="30323" l="40672" r="54132" t="68814"/>
          <a:stretch/>
        </p:blipFill>
        <p:spPr>
          <a:xfrm>
            <a:off x="2723425" y="5085700"/>
            <a:ext cx="474974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287" y="1468950"/>
            <a:ext cx="755483" cy="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4177563" y="344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3018263" y="1936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1" name="Google Shape;811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하나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관람 시간 선택.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좌석/인원수 선택 화면(USR_03_01)으로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영화, 날짜, 시간 모두 선택 안한 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12" name="Google Shape;812;p42"/>
          <p:cNvPicPr preferRelativeResize="0"/>
          <p:nvPr/>
        </p:nvPicPr>
        <p:blipFill rotWithShape="1">
          <a:blip r:embed="rId3">
            <a:alphaModFix/>
          </a:blip>
          <a:srcRect b="9755" l="0" r="0" t="0"/>
          <a:stretch/>
        </p:blipFill>
        <p:spPr>
          <a:xfrm>
            <a:off x="481438" y="1373150"/>
            <a:ext cx="58825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3" name="Google Shape;813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42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14" name="Google Shape;814;p42"/>
          <p:cNvSpPr/>
          <p:nvPr/>
        </p:nvSpPr>
        <p:spPr>
          <a:xfrm>
            <a:off x="387675" y="1347950"/>
            <a:ext cx="60654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2"/>
          <p:cNvSpPr txBox="1"/>
          <p:nvPr/>
        </p:nvSpPr>
        <p:spPr>
          <a:xfrm>
            <a:off x="1119725" y="2106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16" name="Google Shape;816;p42"/>
          <p:cNvSpPr txBox="1"/>
          <p:nvPr/>
        </p:nvSpPr>
        <p:spPr>
          <a:xfrm>
            <a:off x="288607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17" name="Google Shape;817;p42"/>
          <p:cNvSpPr txBox="1"/>
          <p:nvPr/>
        </p:nvSpPr>
        <p:spPr>
          <a:xfrm>
            <a:off x="458312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18" name="Google Shape;818;p42"/>
          <p:cNvSpPr txBox="1"/>
          <p:nvPr/>
        </p:nvSpPr>
        <p:spPr>
          <a:xfrm>
            <a:off x="5144500" y="468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19" name="Google Shape;8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259" y="3764500"/>
            <a:ext cx="1740525" cy="8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2"/>
          <p:cNvSpPr txBox="1"/>
          <p:nvPr/>
        </p:nvSpPr>
        <p:spPr>
          <a:xfrm>
            <a:off x="2638250" y="3764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821" name="Google Shape;821;p42"/>
          <p:cNvCxnSpPr/>
          <p:nvPr/>
        </p:nvCxnSpPr>
        <p:spPr>
          <a:xfrm rot="10800000">
            <a:off x="4277038" y="4042800"/>
            <a:ext cx="1043100" cy="9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42"/>
          <p:cNvSpPr txBox="1"/>
          <p:nvPr/>
        </p:nvSpPr>
        <p:spPr>
          <a:xfrm>
            <a:off x="2600775" y="41624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3518200" y="4248600"/>
            <a:ext cx="8232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925" y="4997998"/>
            <a:ext cx="704850" cy="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+ - 누르면 숫자가 변경됨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원하는 좌석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안된 좌석은 하얀색으로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이미 결제된 좌석은 검정색으로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결제창(외부 결제 모듈 연동)으로 이동 후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결제 완료시 예매 완료 화면(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USR_06_01)으로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인원/좌석 선택안한 </a:t>
                      </a:r>
                      <a:r>
                        <a:rPr lang="ko-KR" sz="1000"/>
                        <a:t>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30" name="Google Shape;830;p43"/>
          <p:cNvPicPr preferRelativeResize="0"/>
          <p:nvPr/>
        </p:nvPicPr>
        <p:blipFill rotWithShape="1">
          <a:blip r:embed="rId3">
            <a:alphaModFix/>
          </a:blip>
          <a:srcRect b="7270" l="0" r="0" t="0"/>
          <a:stretch/>
        </p:blipFill>
        <p:spPr>
          <a:xfrm>
            <a:off x="179500" y="1525550"/>
            <a:ext cx="6480726" cy="3655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1" name="Google Shape;831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32" name="Google Shape;832;p43"/>
          <p:cNvSpPr/>
          <p:nvPr/>
        </p:nvSpPr>
        <p:spPr>
          <a:xfrm>
            <a:off x="179500" y="1491350"/>
            <a:ext cx="64806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3"/>
          <p:cNvSpPr txBox="1"/>
          <p:nvPr/>
        </p:nvSpPr>
        <p:spPr>
          <a:xfrm>
            <a:off x="1712475" y="254640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34" name="Google Shape;834;p43"/>
          <p:cNvSpPr txBox="1"/>
          <p:nvPr/>
        </p:nvSpPr>
        <p:spPr>
          <a:xfrm>
            <a:off x="3750500" y="3263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35" name="Google Shape;835;p43"/>
          <p:cNvSpPr txBox="1"/>
          <p:nvPr/>
        </p:nvSpPr>
        <p:spPr>
          <a:xfrm>
            <a:off x="5075900" y="4595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36" name="Google Shape;8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823" y="3509875"/>
            <a:ext cx="2019250" cy="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43"/>
          <p:cNvSpPr txBox="1"/>
          <p:nvPr/>
        </p:nvSpPr>
        <p:spPr>
          <a:xfrm>
            <a:off x="1547650" y="3509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38" name="Google Shape;838;p43"/>
          <p:cNvSpPr txBox="1"/>
          <p:nvPr/>
        </p:nvSpPr>
        <p:spPr>
          <a:xfrm>
            <a:off x="1585600" y="39770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839" name="Google Shape;839;p43"/>
          <p:cNvSpPr txBox="1"/>
          <p:nvPr/>
        </p:nvSpPr>
        <p:spPr>
          <a:xfrm>
            <a:off x="822475" y="47087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40" name="Google Shape;840;p43"/>
          <p:cNvSpPr/>
          <p:nvPr/>
        </p:nvSpPr>
        <p:spPr>
          <a:xfrm>
            <a:off x="2494100" y="4033750"/>
            <a:ext cx="9450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1" name="Google Shape;841;p43"/>
          <p:cNvCxnSpPr/>
          <p:nvPr/>
        </p:nvCxnSpPr>
        <p:spPr>
          <a:xfrm rot="10800000">
            <a:off x="3367413" y="3903100"/>
            <a:ext cx="1845300" cy="1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2" name="Google Shape;8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625" y="1644125"/>
            <a:ext cx="542925" cy="22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43"/>
          <p:cNvCxnSpPr>
            <a:stCxn id="833" idx="2"/>
          </p:cNvCxnSpPr>
          <p:nvPr/>
        </p:nvCxnSpPr>
        <p:spPr>
          <a:xfrm flipH="1">
            <a:off x="1722825" y="2857500"/>
            <a:ext cx="1914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25" y="4535700"/>
            <a:ext cx="9906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신고하려는 [리뷰 제목 / 리뷰 댓글 내용 / 한줄평 내용] 이 표</a:t>
                      </a:r>
                      <a:r>
                        <a:rPr lang="ko-KR" sz="1000"/>
                        <a:t>시</a:t>
                      </a:r>
                      <a:r>
                        <a:rPr lang="ko-KR" sz="1000"/>
                        <a:t>, 입력불가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신고가 완료되고,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리뷰/리뷰댓글을 </a:t>
                      </a:r>
                      <a:r>
                        <a:rPr lang="ko-KR" sz="1000"/>
                        <a:t>신고한 경우</a:t>
                      </a:r>
                      <a:r>
                        <a:rPr lang="ko-KR" sz="1000"/>
                        <a:t> 리뷰글 상세보기 화면(ALL_05_02)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</a:t>
                      </a:r>
                      <a:r>
                        <a:rPr lang="ko-KR" sz="1000"/>
                        <a:t>경우 </a:t>
                      </a:r>
                      <a:r>
                        <a:rPr lang="ko-KR" sz="1000"/>
                        <a:t>영화 상세보기 화면(ALL_03_02)으로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신고처리가 되지 않고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 신고한 경우 리뷰글 상세보기 화면(ALL_05_02)으로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경우 영화 상세보기 화면(ALL_03_02)으로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50" name="Google Shape;8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37" y="1373150"/>
            <a:ext cx="6190278" cy="400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52" name="Google Shape;852;p44"/>
          <p:cNvSpPr/>
          <p:nvPr/>
        </p:nvSpPr>
        <p:spPr>
          <a:xfrm>
            <a:off x="263525" y="1316725"/>
            <a:ext cx="6294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4"/>
          <p:cNvSpPr txBox="1"/>
          <p:nvPr/>
        </p:nvSpPr>
        <p:spPr>
          <a:xfrm>
            <a:off x="711325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854" name="Google Shape;8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75" y="3013050"/>
            <a:ext cx="1988200" cy="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4"/>
          <p:cNvSpPr txBox="1"/>
          <p:nvPr/>
        </p:nvSpPr>
        <p:spPr>
          <a:xfrm>
            <a:off x="2439775" y="4703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856" name="Google Shape;856;p44"/>
          <p:cNvCxnSpPr/>
          <p:nvPr/>
        </p:nvCxnSpPr>
        <p:spPr>
          <a:xfrm flipH="1" rot="10800000">
            <a:off x="2886825" y="3844350"/>
            <a:ext cx="475500" cy="10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7" name="Google Shape;857;p44"/>
          <p:cNvSpPr/>
          <p:nvPr/>
        </p:nvSpPr>
        <p:spPr>
          <a:xfrm>
            <a:off x="3362325" y="3573375"/>
            <a:ext cx="9018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4"/>
          <p:cNvSpPr txBox="1"/>
          <p:nvPr/>
        </p:nvSpPr>
        <p:spPr>
          <a:xfrm>
            <a:off x="2439775" y="35332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59" name="Google Shape;859;p44"/>
          <p:cNvSpPr txBox="1"/>
          <p:nvPr/>
        </p:nvSpPr>
        <p:spPr>
          <a:xfrm>
            <a:off x="3670575" y="46685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60" name="Google Shape;860;p44"/>
          <p:cNvSpPr/>
          <p:nvPr/>
        </p:nvSpPr>
        <p:spPr>
          <a:xfrm>
            <a:off x="967425" y="3029675"/>
            <a:ext cx="4873800" cy="1744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4"/>
          <p:cNvSpPr txBox="1"/>
          <p:nvPr/>
        </p:nvSpPr>
        <p:spPr>
          <a:xfrm>
            <a:off x="4758300" y="4196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862" name="Google Shape;8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116" y="38443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4"/>
          <p:cNvSpPr/>
          <p:nvPr/>
        </p:nvSpPr>
        <p:spPr>
          <a:xfrm>
            <a:off x="5172375" y="4298850"/>
            <a:ext cx="853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44"/>
          <p:cNvCxnSpPr/>
          <p:nvPr/>
        </p:nvCxnSpPr>
        <p:spPr>
          <a:xfrm flipH="1" rot="10800000">
            <a:off x="3788625" y="4177250"/>
            <a:ext cx="6519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5" name="Google Shape;8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50" y="250117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4"/>
          <p:cNvSpPr/>
          <p:nvPr/>
        </p:nvSpPr>
        <p:spPr>
          <a:xfrm>
            <a:off x="4808475" y="250118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7" name="Google Shape;867;p44"/>
          <p:cNvCxnSpPr/>
          <p:nvPr/>
        </p:nvCxnSpPr>
        <p:spPr>
          <a:xfrm flipH="1" rot="10800000">
            <a:off x="3043850" y="3147500"/>
            <a:ext cx="2101800" cy="17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p44"/>
          <p:cNvSpPr txBox="1"/>
          <p:nvPr/>
        </p:nvSpPr>
        <p:spPr>
          <a:xfrm>
            <a:off x="4220700" y="4112100"/>
            <a:ext cx="537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9200"/>
            <a:ext cx="6480726" cy="402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4" name="Google Shape;874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비밀글로 작성시 체크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비밀글로 작성시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④알림창이 나타남 (비밀글로 작성시 비밀번호를 입력하지 않았을 경우 ⑤알림창이 나타남)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게시글이 등록되고 건의사항 조회 화면 (ALL_09_01)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게시글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875" name="Google Shape;875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76" name="Google Shape;876;p45"/>
          <p:cNvSpPr/>
          <p:nvPr/>
        </p:nvSpPr>
        <p:spPr>
          <a:xfrm>
            <a:off x="267900" y="1412650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5"/>
          <p:cNvSpPr txBox="1"/>
          <p:nvPr/>
        </p:nvSpPr>
        <p:spPr>
          <a:xfrm>
            <a:off x="899800" y="2718900"/>
            <a:ext cx="3443400" cy="198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/>
        </p:nvSpPr>
        <p:spPr>
          <a:xfrm>
            <a:off x="4848950" y="1464850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350" y="2327975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5"/>
          <p:cNvSpPr/>
          <p:nvPr/>
        </p:nvSpPr>
        <p:spPr>
          <a:xfrm>
            <a:off x="3474625" y="2295450"/>
            <a:ext cx="757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50" y="3125038"/>
            <a:ext cx="15811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740925"/>
            <a:ext cx="7429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325" y="4706872"/>
            <a:ext cx="742950" cy="376428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45"/>
          <p:cNvSpPr/>
          <p:nvPr/>
        </p:nvSpPr>
        <p:spPr>
          <a:xfrm>
            <a:off x="4427975" y="31250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5"/>
          <p:cNvSpPr txBox="1"/>
          <p:nvPr/>
        </p:nvSpPr>
        <p:spPr>
          <a:xfrm>
            <a:off x="594725" y="2385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86" name="Google Shape;886;p45"/>
          <p:cNvSpPr txBox="1"/>
          <p:nvPr/>
        </p:nvSpPr>
        <p:spPr>
          <a:xfrm>
            <a:off x="1912700" y="2175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87" name="Google Shape;887;p45"/>
          <p:cNvSpPr txBox="1"/>
          <p:nvPr/>
        </p:nvSpPr>
        <p:spPr>
          <a:xfrm>
            <a:off x="4746363" y="4429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888" name="Google Shape;888;p45"/>
          <p:cNvCxnSpPr/>
          <p:nvPr/>
        </p:nvCxnSpPr>
        <p:spPr>
          <a:xfrm rot="10800000">
            <a:off x="3383838" y="2660075"/>
            <a:ext cx="139830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45"/>
          <p:cNvCxnSpPr/>
          <p:nvPr/>
        </p:nvCxnSpPr>
        <p:spPr>
          <a:xfrm flipH="1" rot="10800000">
            <a:off x="5033263" y="3854375"/>
            <a:ext cx="183900" cy="6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45"/>
          <p:cNvCxnSpPr>
            <a:stCxn id="882" idx="1"/>
          </p:cNvCxnSpPr>
          <p:nvPr/>
        </p:nvCxnSpPr>
        <p:spPr>
          <a:xfrm rot="10800000">
            <a:off x="3680700" y="4533025"/>
            <a:ext cx="891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1" name="Google Shape;89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1766" y="18911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5"/>
          <p:cNvSpPr txBox="1"/>
          <p:nvPr/>
        </p:nvSpPr>
        <p:spPr>
          <a:xfrm>
            <a:off x="2711350" y="2231550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893" name="Google Shape;893;p45"/>
          <p:cNvSpPr txBox="1"/>
          <p:nvPr/>
        </p:nvSpPr>
        <p:spPr>
          <a:xfrm>
            <a:off x="5468275" y="442981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pic>
        <p:nvPicPr>
          <p:cNvPr id="894" name="Google Shape;89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688" y="4178163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5"/>
          <p:cNvSpPr txBox="1"/>
          <p:nvPr/>
        </p:nvSpPr>
        <p:spPr>
          <a:xfrm>
            <a:off x="2347963" y="454496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5683950" y="2380150"/>
            <a:ext cx="8022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7" name="Google Shape;897;p45"/>
          <p:cNvCxnSpPr/>
          <p:nvPr/>
        </p:nvCxnSpPr>
        <p:spPr>
          <a:xfrm flipH="1" rot="10800000">
            <a:off x="5828875" y="3849850"/>
            <a:ext cx="4899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45"/>
          <p:cNvCxnSpPr/>
          <p:nvPr/>
        </p:nvCxnSpPr>
        <p:spPr>
          <a:xfrm rot="10800000">
            <a:off x="6128900" y="2805450"/>
            <a:ext cx="186600" cy="1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45"/>
          <p:cNvSpPr txBox="1"/>
          <p:nvPr/>
        </p:nvSpPr>
        <p:spPr>
          <a:xfrm>
            <a:off x="4751588" y="2295438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1382925"/>
            <a:ext cx="6481926" cy="40070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5" name="Google Shape;905;p46"/>
          <p:cNvGraphicFramePr/>
          <p:nvPr/>
        </p:nvGraphicFramePr>
        <p:xfrm>
          <a:off x="143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게시글이 수정되며 건의사항 상세보기 화면(ALL_09_02)로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게시글 수정이 취소되고 건의사항 상세보기 화면 (ALL_09_02)로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06" name="Google Shape;9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00" y="4814774"/>
            <a:ext cx="1221020" cy="25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7" name="Google Shape;907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08" name="Google Shape;908;p46"/>
          <p:cNvSpPr txBox="1"/>
          <p:nvPr/>
        </p:nvSpPr>
        <p:spPr>
          <a:xfrm>
            <a:off x="841125" y="2731337"/>
            <a:ext cx="3517800" cy="2024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625" y="2353900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46"/>
          <p:cNvSpPr/>
          <p:nvPr/>
        </p:nvSpPr>
        <p:spPr>
          <a:xfrm>
            <a:off x="220750" y="1382925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6"/>
          <p:cNvSpPr txBox="1"/>
          <p:nvPr/>
        </p:nvSpPr>
        <p:spPr>
          <a:xfrm>
            <a:off x="4821875" y="1459975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6"/>
          <p:cNvSpPr/>
          <p:nvPr/>
        </p:nvSpPr>
        <p:spPr>
          <a:xfrm>
            <a:off x="3451399" y="2353900"/>
            <a:ext cx="7650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6"/>
          <p:cNvSpPr txBox="1"/>
          <p:nvPr/>
        </p:nvSpPr>
        <p:spPr>
          <a:xfrm>
            <a:off x="2667113" y="2236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914" name="Google Shape;914;p46"/>
          <p:cNvSpPr txBox="1"/>
          <p:nvPr/>
        </p:nvSpPr>
        <p:spPr>
          <a:xfrm>
            <a:off x="4382950" y="3302375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46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35000" y="3314965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" name="Google Shape;916;p46"/>
          <p:cNvCxnSpPr>
            <a:stCxn id="917" idx="1"/>
          </p:cNvCxnSpPr>
          <p:nvPr/>
        </p:nvCxnSpPr>
        <p:spPr>
          <a:xfrm rot="10800000">
            <a:off x="4276450" y="2224725"/>
            <a:ext cx="504000" cy="24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8" name="Google Shape;918;p46"/>
          <p:cNvSpPr txBox="1"/>
          <p:nvPr/>
        </p:nvSpPr>
        <p:spPr>
          <a:xfrm>
            <a:off x="841125" y="2554850"/>
            <a:ext cx="571200" cy="1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6"/>
          <p:cNvSpPr txBox="1"/>
          <p:nvPr/>
        </p:nvSpPr>
        <p:spPr>
          <a:xfrm>
            <a:off x="4780450" y="4488075"/>
            <a:ext cx="36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919" name="Google Shape;919;p46"/>
          <p:cNvCxnSpPr>
            <a:stCxn id="917" idx="3"/>
            <a:endCxn id="915" idx="2"/>
          </p:cNvCxnSpPr>
          <p:nvPr/>
        </p:nvCxnSpPr>
        <p:spPr>
          <a:xfrm flipH="1" rot="10800000">
            <a:off x="5142850" y="4171725"/>
            <a:ext cx="2937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46"/>
          <p:cNvSpPr txBox="1"/>
          <p:nvPr/>
        </p:nvSpPr>
        <p:spPr>
          <a:xfrm>
            <a:off x="5366413" y="4503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921" name="Google Shape;92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9391" y="385132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46"/>
          <p:cNvCxnSpPr/>
          <p:nvPr/>
        </p:nvCxnSpPr>
        <p:spPr>
          <a:xfrm rot="10800000">
            <a:off x="3785325" y="4540975"/>
            <a:ext cx="1648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46"/>
          <p:cNvSpPr txBox="1"/>
          <p:nvPr/>
        </p:nvSpPr>
        <p:spPr>
          <a:xfrm>
            <a:off x="1783363" y="4095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924" name="Google Shape;924;p46"/>
          <p:cNvSpPr/>
          <p:nvPr/>
        </p:nvSpPr>
        <p:spPr>
          <a:xfrm>
            <a:off x="2824700" y="4285725"/>
            <a:ext cx="865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9" name="Google Shape;929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</a:t>
                      </a:r>
                      <a:r>
                        <a:rPr lang="ko-KR"/>
                        <a:t>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30" name="Google Shape;930;p4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예매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31" name="Google Shape;931;p47"/>
          <p:cNvPicPr preferRelativeResize="0"/>
          <p:nvPr/>
        </p:nvPicPr>
        <p:blipFill rotWithShape="1">
          <a:blip r:embed="rId3">
            <a:alphaModFix/>
          </a:blip>
          <a:srcRect b="16380" l="0" r="0" t="0"/>
          <a:stretch/>
        </p:blipFill>
        <p:spPr>
          <a:xfrm>
            <a:off x="388450" y="1373150"/>
            <a:ext cx="6029592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47"/>
          <p:cNvSpPr/>
          <p:nvPr/>
        </p:nvSpPr>
        <p:spPr>
          <a:xfrm>
            <a:off x="287900" y="1338950"/>
            <a:ext cx="62307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7" name="Google Shape;937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</a:t>
                      </a:r>
                      <a:r>
                        <a:rPr lang="ko-KR"/>
                        <a:t> 완료</a:t>
                      </a:r>
                      <a:r>
                        <a:rPr lang="ko-KR"/>
                        <a:t>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38" name="Google Shape;938;p4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기프티콘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성공적으로 완료되면,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완료 화면을 띄움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39" name="Google Shape;9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0" y="1509225"/>
            <a:ext cx="5413688" cy="3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73" y="15092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8"/>
          <p:cNvSpPr/>
          <p:nvPr/>
        </p:nvSpPr>
        <p:spPr>
          <a:xfrm>
            <a:off x="678000" y="1508175"/>
            <a:ext cx="54138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2" name="Google Shape;9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225" y="1508186"/>
            <a:ext cx="1033550" cy="33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7" name="Google Shape;947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12, 12.1, 12.1.1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48" name="Google Shape;948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 조회 화면(ADM_01_04)을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댓글 신고 조회 화면(ADM_01_02)을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한줄평 신고 조회 화면(ADM_01_03)을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회원 상세보기 화면(ADM_01_01_01)을 팝업으로 띄움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49" name="Google Shape;9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9"/>
          <p:cNvSpPr/>
          <p:nvPr/>
        </p:nvSpPr>
        <p:spPr>
          <a:xfrm>
            <a:off x="2317265" y="1871975"/>
            <a:ext cx="33978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50" y="1936025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49"/>
          <p:cNvCxnSpPr/>
          <p:nvPr/>
        </p:nvCxnSpPr>
        <p:spPr>
          <a:xfrm flipH="1" rot="10800000">
            <a:off x="4640775" y="2265950"/>
            <a:ext cx="3237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3" name="Google Shape;953;p49"/>
          <p:cNvSpPr/>
          <p:nvPr/>
        </p:nvSpPr>
        <p:spPr>
          <a:xfrm>
            <a:off x="252575" y="1421100"/>
            <a:ext cx="63753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9"/>
          <p:cNvSpPr/>
          <p:nvPr/>
        </p:nvSpPr>
        <p:spPr>
          <a:xfrm>
            <a:off x="2692625" y="47635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9"/>
          <p:cNvSpPr/>
          <p:nvPr/>
        </p:nvSpPr>
        <p:spPr>
          <a:xfrm>
            <a:off x="2390400" y="1919725"/>
            <a:ext cx="24240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9"/>
          <p:cNvSpPr/>
          <p:nvPr/>
        </p:nvSpPr>
        <p:spPr>
          <a:xfrm>
            <a:off x="5029325" y="1871975"/>
            <a:ext cx="15402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75" y="1977475"/>
            <a:ext cx="750125" cy="1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75" y="2219500"/>
            <a:ext cx="1315275" cy="14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9"/>
          <p:cNvSpPr/>
          <p:nvPr/>
        </p:nvSpPr>
        <p:spPr>
          <a:xfrm>
            <a:off x="533875" y="2264550"/>
            <a:ext cx="1540200" cy="149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9"/>
          <p:cNvSpPr txBox="1"/>
          <p:nvPr/>
        </p:nvSpPr>
        <p:spPr>
          <a:xfrm>
            <a:off x="737450" y="3053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61" name="Google Shape;961;p49"/>
          <p:cNvSpPr txBox="1"/>
          <p:nvPr/>
        </p:nvSpPr>
        <p:spPr>
          <a:xfrm>
            <a:off x="1655475" y="31816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62" name="Google Shape;962;p49"/>
          <p:cNvSpPr txBox="1"/>
          <p:nvPr/>
        </p:nvSpPr>
        <p:spPr>
          <a:xfrm>
            <a:off x="737450" y="3361763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963" name="Google Shape;963;p49"/>
          <p:cNvSpPr txBox="1"/>
          <p:nvPr/>
        </p:nvSpPr>
        <p:spPr>
          <a:xfrm>
            <a:off x="3174313" y="2661449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50"/>
          <p:cNvPicPr preferRelativeResize="0"/>
          <p:nvPr/>
        </p:nvPicPr>
        <p:blipFill rotWithShape="1">
          <a:blip r:embed="rId3">
            <a:alphaModFix/>
          </a:blip>
          <a:srcRect b="0" l="0" r="0" t="11488"/>
          <a:stretch/>
        </p:blipFill>
        <p:spPr>
          <a:xfrm>
            <a:off x="179500" y="1834725"/>
            <a:ext cx="6480726" cy="355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9" name="Google Shape;969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해당 화면이 닫힘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 ‘해당 회원을 강퇴하시겠습니까? 라는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회원을 강퇴하고, 해당 화면이 닫힘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70" name="Google Shape;970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12, 12.1.2, 12.1.2.1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71" name="Google Shape;971;p50"/>
          <p:cNvSpPr txBox="1"/>
          <p:nvPr/>
        </p:nvSpPr>
        <p:spPr>
          <a:xfrm>
            <a:off x="5339725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72" name="Google Shape;972;p50"/>
          <p:cNvSpPr txBox="1"/>
          <p:nvPr/>
        </p:nvSpPr>
        <p:spPr>
          <a:xfrm>
            <a:off x="5806900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973" name="Google Shape;973;p50"/>
          <p:cNvCxnSpPr>
            <a:stCxn id="974" idx="2"/>
          </p:cNvCxnSpPr>
          <p:nvPr/>
        </p:nvCxnSpPr>
        <p:spPr>
          <a:xfrm flipH="1">
            <a:off x="2563312" y="2378100"/>
            <a:ext cx="3437400" cy="8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50"/>
          <p:cNvSpPr/>
          <p:nvPr/>
        </p:nvSpPr>
        <p:spPr>
          <a:xfrm>
            <a:off x="2958550" y="48188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0"/>
          <p:cNvSpPr txBox="1"/>
          <p:nvPr/>
        </p:nvSpPr>
        <p:spPr>
          <a:xfrm>
            <a:off x="448400" y="38213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977" name="Google Shape;977;p50"/>
          <p:cNvSpPr/>
          <p:nvPr/>
        </p:nvSpPr>
        <p:spPr>
          <a:xfrm>
            <a:off x="1494400" y="3745225"/>
            <a:ext cx="719400" cy="28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00" y="2159675"/>
            <a:ext cx="3876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0"/>
          <p:cNvPicPr preferRelativeResize="0"/>
          <p:nvPr/>
        </p:nvPicPr>
        <p:blipFill rotWithShape="1">
          <a:blip r:embed="rId5">
            <a:alphaModFix/>
          </a:blip>
          <a:srcRect b="13295" l="67188" r="0" t="51213"/>
          <a:stretch/>
        </p:blipFill>
        <p:spPr>
          <a:xfrm>
            <a:off x="448400" y="1973950"/>
            <a:ext cx="1046000" cy="9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725" y="2142513"/>
            <a:ext cx="387625" cy="25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4" name="Google Shape;984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삭제가 완료되면, 처리결과가 ‘처리완료’로 변경됨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⑤ 회원 목록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ADM_01_01)을 초록부분에 include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85" name="Google Shape;9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38" y="1373153"/>
            <a:ext cx="6480726" cy="3991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6" name="Google Shape;986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87" name="Google Shape;987;p51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88" name="Google Shape;988;p51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89" name="Google Shape;989;p51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1"/>
          <p:cNvSpPr/>
          <p:nvPr/>
        </p:nvSpPr>
        <p:spPr>
          <a:xfrm>
            <a:off x="635225" y="2172100"/>
            <a:ext cx="1200000" cy="137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1"/>
          <p:cNvSpPr txBox="1"/>
          <p:nvPr/>
        </p:nvSpPr>
        <p:spPr>
          <a:xfrm>
            <a:off x="2486500" y="28575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992" name="Google Shape;992;p51"/>
          <p:cNvSpPr/>
          <p:nvPr/>
        </p:nvSpPr>
        <p:spPr>
          <a:xfrm>
            <a:off x="1883075" y="1948175"/>
            <a:ext cx="43713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1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994" name="Google Shape;9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5" name="Google Shape;995;p51"/>
          <p:cNvCxnSpPr>
            <a:endCxn id="994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6" name="Google Shape;996;p51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1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998" name="Google Shape;998;p51"/>
          <p:cNvSpPr/>
          <p:nvPr/>
        </p:nvSpPr>
        <p:spPr>
          <a:xfrm>
            <a:off x="2892275" y="469447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9" name="Google Shape;999;p51"/>
          <p:cNvCxnSpPr>
            <a:endCxn id="1000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51"/>
          <p:cNvSpPr txBox="1"/>
          <p:nvPr/>
        </p:nvSpPr>
        <p:spPr>
          <a:xfrm>
            <a:off x="4843975" y="3944800"/>
            <a:ext cx="4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002" name="Google Shape;1002;p51"/>
          <p:cNvSpPr txBox="1"/>
          <p:nvPr/>
        </p:nvSpPr>
        <p:spPr>
          <a:xfrm>
            <a:off x="803575" y="2423400"/>
            <a:ext cx="35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9" name="Google Shape;139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관리자 권한이 있는 경우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회원인 경우 초기화면(ALL_00)으로 이동,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ID와 PW가 일치하지 않을 경우 ‘ID와 PW가 일치하지 않습니다’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내용 입력하지 않은경우 ‘아이디랑 비밀번호 입력해주세요’ 라는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 찾기 화면(USR_00)으로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화면(USR_01)으로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화면(ALL_01)으로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0" name="Google Shape;140;p16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2456113" y="4211650"/>
            <a:ext cx="1927500" cy="3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ID와 PW가 일치하지 않습니다.</a:t>
            </a:r>
            <a:endParaRPr sz="1000"/>
          </a:p>
        </p:txBody>
      </p:sp>
      <p:cxnSp>
        <p:nvCxnSpPr>
          <p:cNvPr id="145" name="Google Shape;145;p16"/>
          <p:cNvCxnSpPr/>
          <p:nvPr/>
        </p:nvCxnSpPr>
        <p:spPr>
          <a:xfrm flipH="1">
            <a:off x="4380500" y="3470075"/>
            <a:ext cx="1986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6"/>
          <p:cNvSpPr txBox="1"/>
          <p:nvPr/>
        </p:nvSpPr>
        <p:spPr>
          <a:xfrm>
            <a:off x="2889725" y="45441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213200" y="1373150"/>
            <a:ext cx="6447000" cy="5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624475" y="2082027"/>
            <a:ext cx="200280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42110"/>
            <a:ext cx="1481274" cy="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75192"/>
            <a:ext cx="1481274" cy="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700675" y="2181088"/>
            <a:ext cx="2678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아이디랑 비밀번호 입력해주세요</a:t>
            </a:r>
            <a:endParaRPr sz="900"/>
          </a:p>
        </p:txBody>
      </p:sp>
      <p:sp>
        <p:nvSpPr>
          <p:cNvPr id="152" name="Google Shape;152;p16"/>
          <p:cNvSpPr txBox="1"/>
          <p:nvPr/>
        </p:nvSpPr>
        <p:spPr>
          <a:xfrm>
            <a:off x="624475" y="22752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cxnSp>
        <p:nvCxnSpPr>
          <p:cNvPr id="153" name="Google Shape;153;p16"/>
          <p:cNvCxnSpPr>
            <a:stCxn id="140" idx="1"/>
          </p:cNvCxnSpPr>
          <p:nvPr/>
        </p:nvCxnSpPr>
        <p:spPr>
          <a:xfrm rot="10800000">
            <a:off x="2598750" y="2402050"/>
            <a:ext cx="18615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3">
            <a:alphaModFix/>
          </a:blip>
          <a:srcRect b="0" l="16156" r="8274" t="25528"/>
          <a:stretch/>
        </p:blipFill>
        <p:spPr>
          <a:xfrm>
            <a:off x="1061225" y="1739725"/>
            <a:ext cx="4897326" cy="2972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8" name="Google Shape;1008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12.2.2.1</a:t>
                      </a:r>
                      <a:r>
                        <a:rPr lang="ko-KR"/>
                        <a:t>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</a:t>
                      </a:r>
                      <a:r>
                        <a:rPr lang="ko-KR"/>
                        <a:t>댓글/한줄평</a:t>
                      </a:r>
                      <a:r>
                        <a:rPr lang="ko-KR"/>
                        <a:t> 신고글 </a:t>
                      </a:r>
                      <a:r>
                        <a:rPr lang="ko-KR"/>
                        <a:t>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09" name="Google Shape;1009;p52"/>
          <p:cNvSpPr txBox="1"/>
          <p:nvPr/>
        </p:nvSpPr>
        <p:spPr>
          <a:xfrm flipH="1">
            <a:off x="1639025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10" name="Google Shape;1010;p52"/>
          <p:cNvSpPr txBox="1"/>
          <p:nvPr/>
        </p:nvSpPr>
        <p:spPr>
          <a:xfrm flipH="1">
            <a:off x="4382300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11" name="Google Shape;10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500" y="2482248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2"/>
          <p:cNvSpPr/>
          <p:nvPr/>
        </p:nvSpPr>
        <p:spPr>
          <a:xfrm>
            <a:off x="4916300" y="288095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3" name="Google Shape;1013;p52"/>
          <p:cNvCxnSpPr/>
          <p:nvPr/>
        </p:nvCxnSpPr>
        <p:spPr>
          <a:xfrm flipH="1" rot="10800000">
            <a:off x="4760150" y="3157625"/>
            <a:ext cx="61200" cy="9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p52"/>
          <p:cNvSpPr txBox="1"/>
          <p:nvPr/>
        </p:nvSpPr>
        <p:spPr>
          <a:xfrm flipH="1">
            <a:off x="4065500" y="2765450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graphicFrame>
        <p:nvGraphicFramePr>
          <p:cNvPr id="1015" name="Google Shape;1015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해당 </a:t>
                      </a:r>
                      <a:r>
                        <a:rPr lang="ko-KR" sz="1000"/>
                        <a:t>한줄평/</a:t>
                      </a:r>
                      <a:r>
                        <a:rPr lang="ko-KR" sz="1000"/>
                        <a:t>댓글이 삭제되고,</a:t>
                      </a:r>
                      <a:br>
                        <a:rPr lang="ko-KR" sz="1000"/>
                      </a:br>
                      <a:r>
                        <a:rPr lang="ko-KR" sz="1000"/>
                        <a:t>해당 신고의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16" name="Google Shape;101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1" name="Google Shape;1021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삭제가 완료되면, 처리결과가 ‘처리완료’로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874"/>
            <a:ext cx="6480726" cy="3991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3" name="Google Shape;1023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12.2.3,</a:t>
                      </a:r>
                      <a:br>
                        <a:rPr lang="ko-KR"/>
                      </a:br>
                      <a:r>
                        <a:rPr lang="ko-KR"/>
                        <a:t>4.2.3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24" name="Google Shape;1024;p53"/>
          <p:cNvSpPr txBox="1"/>
          <p:nvPr/>
        </p:nvSpPr>
        <p:spPr>
          <a:xfrm>
            <a:off x="1764925" y="1985550"/>
            <a:ext cx="43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3"/>
          <p:cNvSpPr txBox="1"/>
          <p:nvPr/>
        </p:nvSpPr>
        <p:spPr>
          <a:xfrm>
            <a:off x="1838475" y="2006550"/>
            <a:ext cx="304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27" name="Google Shape;1027;p53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28" name="Google Shape;1028;p53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>
            <a:off x="587350" y="2116450"/>
            <a:ext cx="1316700" cy="15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/>
        </p:nvSpPr>
        <p:spPr>
          <a:xfrm>
            <a:off x="2460625" y="2904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31" name="Google Shape;1031;p53"/>
          <p:cNvSpPr/>
          <p:nvPr/>
        </p:nvSpPr>
        <p:spPr>
          <a:xfrm>
            <a:off x="2048975" y="1871975"/>
            <a:ext cx="42054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33" name="Google Shape;10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53"/>
          <p:cNvCxnSpPr>
            <a:endCxn id="1033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5" name="Google Shape;1035;p53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3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37" name="Google Shape;1037;p53"/>
          <p:cNvSpPr/>
          <p:nvPr/>
        </p:nvSpPr>
        <p:spPr>
          <a:xfrm>
            <a:off x="2892275" y="469447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3"/>
          <p:cNvSpPr txBox="1"/>
          <p:nvPr/>
        </p:nvSpPr>
        <p:spPr>
          <a:xfrm>
            <a:off x="4703325" y="40499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1039" name="Google Shape;1039;p53"/>
          <p:cNvCxnSpPr>
            <a:endCxn id="1038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" name="Google Shape;1044;p54"/>
          <p:cNvGraphicFramePr/>
          <p:nvPr/>
        </p:nvGraphicFramePr>
        <p:xfrm>
          <a:off x="40146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25877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(ADM_01_04_01)이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게시글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(ALL_04_02)이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체크박스가 선택된 리뷰들을 한번에 삭제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⑤ 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삭제가 완료되면, 처리결과가 ‘처리완료’로 변경됨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45" name="Google Shape;10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0" y="1436441"/>
            <a:ext cx="6258702" cy="38543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6" name="Google Shape;1046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47" name="Google Shape;1047;p54"/>
          <p:cNvSpPr txBox="1"/>
          <p:nvPr/>
        </p:nvSpPr>
        <p:spPr>
          <a:xfrm>
            <a:off x="2684800" y="271452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48" name="Google Shape;1048;p54"/>
          <p:cNvSpPr txBox="1"/>
          <p:nvPr/>
        </p:nvSpPr>
        <p:spPr>
          <a:xfrm>
            <a:off x="3946475" y="2728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049" name="Google Shape;1049;p54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50" name="Google Shape;1050;p54"/>
          <p:cNvSpPr/>
          <p:nvPr/>
        </p:nvSpPr>
        <p:spPr>
          <a:xfrm>
            <a:off x="5254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2" name="Google Shape;1052;p54"/>
          <p:cNvCxnSpPr>
            <a:endCxn id="1051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3" name="Google Shape;1053;p54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4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55" name="Google Shape;1055;p54"/>
          <p:cNvSpPr/>
          <p:nvPr/>
        </p:nvSpPr>
        <p:spPr>
          <a:xfrm>
            <a:off x="3000475" y="4697350"/>
            <a:ext cx="2103300" cy="32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4"/>
          <p:cNvSpPr/>
          <p:nvPr/>
        </p:nvSpPr>
        <p:spPr>
          <a:xfrm>
            <a:off x="843125" y="2224625"/>
            <a:ext cx="1171800" cy="137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7" name="Google Shape;1057;p54"/>
          <p:cNvCxnSpPr/>
          <p:nvPr/>
        </p:nvCxnSpPr>
        <p:spPr>
          <a:xfrm>
            <a:off x="4666475" y="2224625"/>
            <a:ext cx="383400" cy="20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54"/>
          <p:cNvSpPr txBox="1"/>
          <p:nvPr/>
        </p:nvSpPr>
        <p:spPr>
          <a:xfrm>
            <a:off x="4679525" y="38993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1059" name="Google Shape;10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298650"/>
            <a:ext cx="277800" cy="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171150"/>
            <a:ext cx="277800" cy="1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4"/>
          <p:cNvSpPr/>
          <p:nvPr/>
        </p:nvSpPr>
        <p:spPr>
          <a:xfrm>
            <a:off x="2048975" y="1871975"/>
            <a:ext cx="42054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5"/>
          <p:cNvPicPr preferRelativeResize="0"/>
          <p:nvPr/>
        </p:nvPicPr>
        <p:blipFill rotWithShape="1">
          <a:blip r:embed="rId3">
            <a:alphaModFix/>
          </a:blip>
          <a:srcRect b="0" l="16448" r="12437" t="25898"/>
          <a:stretch/>
        </p:blipFill>
        <p:spPr>
          <a:xfrm>
            <a:off x="1035125" y="1754675"/>
            <a:ext cx="4610274" cy="2958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7" name="Google Shape;1067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</a:t>
                      </a:r>
                      <a:endParaRPr sz="9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</a:t>
                      </a: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68" name="Google Shape;1068;p55"/>
          <p:cNvSpPr txBox="1"/>
          <p:nvPr/>
        </p:nvSpPr>
        <p:spPr>
          <a:xfrm>
            <a:off x="1700988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69" name="Google Shape;1069;p55"/>
          <p:cNvSpPr txBox="1"/>
          <p:nvPr/>
        </p:nvSpPr>
        <p:spPr>
          <a:xfrm>
            <a:off x="4363213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70" name="Google Shape;10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300" y="227004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55"/>
          <p:cNvCxnSpPr/>
          <p:nvPr/>
        </p:nvCxnSpPr>
        <p:spPr>
          <a:xfrm rot="10800000">
            <a:off x="4011550" y="2859825"/>
            <a:ext cx="864900" cy="14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55"/>
          <p:cNvSpPr/>
          <p:nvPr/>
        </p:nvSpPr>
        <p:spPr>
          <a:xfrm>
            <a:off x="4609850" y="2660375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5"/>
          <p:cNvSpPr txBox="1"/>
          <p:nvPr/>
        </p:nvSpPr>
        <p:spPr>
          <a:xfrm>
            <a:off x="3700288" y="262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074" name="Google Shape;10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300" y="1373150"/>
            <a:ext cx="6482924" cy="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8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6" name="Google Shape;1076;p5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화면이 종료됨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해당 리뷰글이 삭제</a:t>
                      </a:r>
                      <a:r>
                        <a:rPr lang="ko-KR" sz="1000"/>
                        <a:t>되고</a:t>
                      </a:r>
                      <a:r>
                        <a:rPr lang="ko-KR" sz="1000"/>
                        <a:t>,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해당 신고글의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56"/>
          <p:cNvPicPr preferRelativeResize="0"/>
          <p:nvPr/>
        </p:nvPicPr>
        <p:blipFill rotWithShape="1">
          <a:blip r:embed="rId3">
            <a:alphaModFix/>
          </a:blip>
          <a:srcRect b="40022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6"/>
          <p:cNvPicPr preferRelativeResize="0"/>
          <p:nvPr/>
        </p:nvPicPr>
        <p:blipFill rotWithShape="1">
          <a:blip r:embed="rId4">
            <a:alphaModFix/>
          </a:blip>
          <a:srcRect b="37370" l="0" r="0" t="0"/>
          <a:stretch/>
        </p:blipFill>
        <p:spPr>
          <a:xfrm>
            <a:off x="179500" y="1382375"/>
            <a:ext cx="6480726" cy="401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3" name="Google Shape;1083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84" name="Google Shape;1084;p56"/>
          <p:cNvSpPr/>
          <p:nvPr/>
        </p:nvSpPr>
        <p:spPr>
          <a:xfrm>
            <a:off x="4427975" y="3247150"/>
            <a:ext cx="2108700" cy="91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5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모두 입력한 경우 ‘등록하시겠습니까?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등록이 완료되고 영화 랭킹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영화 랭킹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86" name="Google Shape;1086;p56"/>
          <p:cNvSpPr txBox="1"/>
          <p:nvPr/>
        </p:nvSpPr>
        <p:spPr>
          <a:xfrm>
            <a:off x="3858913" y="4629550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6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56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6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6"/>
          <p:cNvSpPr txBox="1"/>
          <p:nvPr/>
        </p:nvSpPr>
        <p:spPr>
          <a:xfrm>
            <a:off x="3362392" y="48614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56"/>
          <p:cNvPicPr preferRelativeResize="0"/>
          <p:nvPr/>
        </p:nvPicPr>
        <p:blipFill rotWithShape="1">
          <a:blip r:embed="rId5">
            <a:alphaModFix/>
          </a:blip>
          <a:srcRect b="63692" l="23380" r="52356" t="28423"/>
          <a:stretch/>
        </p:blipFill>
        <p:spPr>
          <a:xfrm>
            <a:off x="4427975" y="2095438"/>
            <a:ext cx="2108616" cy="9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56"/>
          <p:cNvPicPr preferRelativeResize="0"/>
          <p:nvPr/>
        </p:nvPicPr>
        <p:blipFill rotWithShape="1">
          <a:blip r:embed="rId6">
            <a:alphaModFix/>
          </a:blip>
          <a:srcRect b="72404" l="24591" r="51144" t="18718"/>
          <a:stretch/>
        </p:blipFill>
        <p:spPr>
          <a:xfrm>
            <a:off x="4836825" y="4303775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56"/>
          <p:cNvSpPr/>
          <p:nvPr/>
        </p:nvSpPr>
        <p:spPr>
          <a:xfrm>
            <a:off x="5560568" y="2664657"/>
            <a:ext cx="9846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4" name="Google Shape;1094;p56"/>
          <p:cNvCxnSpPr/>
          <p:nvPr/>
        </p:nvCxnSpPr>
        <p:spPr>
          <a:xfrm flipH="1" rot="10800000">
            <a:off x="3959700" y="5066425"/>
            <a:ext cx="102930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5" name="Google Shape;1095;p56"/>
          <p:cNvSpPr/>
          <p:nvPr/>
        </p:nvSpPr>
        <p:spPr>
          <a:xfrm>
            <a:off x="5684238" y="4746275"/>
            <a:ext cx="8511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6" name="Google Shape;1096;p56"/>
          <p:cNvCxnSpPr>
            <a:endCxn id="1091" idx="1"/>
          </p:cNvCxnSpPr>
          <p:nvPr/>
        </p:nvCxnSpPr>
        <p:spPr>
          <a:xfrm flipH="1" rot="10800000">
            <a:off x="2733875" y="2555088"/>
            <a:ext cx="1694100" cy="26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7" name="Google Shape;1097;p56"/>
          <p:cNvSpPr txBox="1"/>
          <p:nvPr/>
        </p:nvSpPr>
        <p:spPr>
          <a:xfrm>
            <a:off x="2027850" y="480072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098" name="Google Shape;1098;p56"/>
          <p:cNvSpPr txBox="1"/>
          <p:nvPr/>
        </p:nvSpPr>
        <p:spPr>
          <a:xfrm>
            <a:off x="4264814" y="246955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099" name="Google Shape;1099;p56"/>
          <p:cNvSpPr txBox="1"/>
          <p:nvPr/>
        </p:nvSpPr>
        <p:spPr>
          <a:xfrm>
            <a:off x="3283500" y="48190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100" name="Google Shape;1100;p56"/>
          <p:cNvSpPr txBox="1"/>
          <p:nvPr/>
        </p:nvSpPr>
        <p:spPr>
          <a:xfrm>
            <a:off x="4618050" y="4493377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101" name="Google Shape;1101;p56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6"/>
          <p:cNvSpPr txBox="1"/>
          <p:nvPr/>
        </p:nvSpPr>
        <p:spPr>
          <a:xfrm>
            <a:off x="3849278" y="328747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03" name="Google Shape;1103;p56"/>
          <p:cNvSpPr txBox="1"/>
          <p:nvPr/>
        </p:nvSpPr>
        <p:spPr>
          <a:xfrm>
            <a:off x="3419912" y="3505112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04" name="Google Shape;1104;p56"/>
          <p:cNvSpPr txBox="1"/>
          <p:nvPr/>
        </p:nvSpPr>
        <p:spPr>
          <a:xfrm>
            <a:off x="1548090" y="3467950"/>
            <a:ext cx="91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05" name="Google Shape;1105;p56"/>
          <p:cNvSpPr/>
          <p:nvPr/>
        </p:nvSpPr>
        <p:spPr>
          <a:xfrm>
            <a:off x="1699525" y="2156900"/>
            <a:ext cx="1745700" cy="1561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6"/>
          <p:cNvSpPr txBox="1"/>
          <p:nvPr/>
        </p:nvSpPr>
        <p:spPr>
          <a:xfrm>
            <a:off x="1547650" y="3275631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07" name="Google Shape;1107;p56"/>
          <p:cNvSpPr/>
          <p:nvPr/>
        </p:nvSpPr>
        <p:spPr>
          <a:xfrm>
            <a:off x="1674200" y="3942200"/>
            <a:ext cx="1745700" cy="919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8" name="Google Shape;1108;p56"/>
          <p:cNvCxnSpPr/>
          <p:nvPr/>
        </p:nvCxnSpPr>
        <p:spPr>
          <a:xfrm flipH="1" rot="10800000">
            <a:off x="2733675" y="4133700"/>
            <a:ext cx="18573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56"/>
          <p:cNvSpPr/>
          <p:nvPr/>
        </p:nvSpPr>
        <p:spPr>
          <a:xfrm>
            <a:off x="179500" y="1326425"/>
            <a:ext cx="65787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56"/>
          <p:cNvPicPr preferRelativeResize="0"/>
          <p:nvPr/>
        </p:nvPicPr>
        <p:blipFill rotWithShape="1">
          <a:blip r:embed="rId8">
            <a:alphaModFix/>
          </a:blip>
          <a:srcRect b="94890" l="73247" r="17955" t="0"/>
          <a:stretch/>
        </p:blipFill>
        <p:spPr>
          <a:xfrm>
            <a:off x="4855650" y="1411250"/>
            <a:ext cx="525978" cy="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57"/>
          <p:cNvPicPr preferRelativeResize="0"/>
          <p:nvPr/>
        </p:nvPicPr>
        <p:blipFill rotWithShape="1">
          <a:blip r:embed="rId3">
            <a:alphaModFix/>
          </a:blip>
          <a:srcRect b="40666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7"/>
          <p:cNvPicPr preferRelativeResize="0"/>
          <p:nvPr/>
        </p:nvPicPr>
        <p:blipFill rotWithShape="1">
          <a:blip r:embed="rId4">
            <a:alphaModFix/>
          </a:blip>
          <a:srcRect b="37437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7" name="Google Shape;1117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18" name="Google Shape;1118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내용을 모두 입력했을 경우 ‘수정하시겠습니까?’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수정이 완료되고 영화/한줄평 상세보기 화면(ALL_03_02)로 이동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 수정이 취소되고 영화/한줄평  상세보기 화면(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19" name="Google Shape;1119;p57"/>
          <p:cNvSpPr txBox="1"/>
          <p:nvPr/>
        </p:nvSpPr>
        <p:spPr>
          <a:xfrm>
            <a:off x="814950" y="24188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57"/>
          <p:cNvPicPr preferRelativeResize="0"/>
          <p:nvPr/>
        </p:nvPicPr>
        <p:blipFill rotWithShape="1">
          <a:blip r:embed="rId5">
            <a:alphaModFix/>
          </a:blip>
          <a:srcRect b="63781" l="50602" r="25134" t="28196"/>
          <a:stretch/>
        </p:blipFill>
        <p:spPr>
          <a:xfrm>
            <a:off x="4517620" y="2174325"/>
            <a:ext cx="1894656" cy="8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57"/>
          <p:cNvSpPr/>
          <p:nvPr/>
        </p:nvSpPr>
        <p:spPr>
          <a:xfrm>
            <a:off x="5549200" y="266337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57"/>
          <p:cNvPicPr preferRelativeResize="0"/>
          <p:nvPr/>
        </p:nvPicPr>
        <p:blipFill rotWithShape="1">
          <a:blip r:embed="rId6">
            <a:alphaModFix/>
          </a:blip>
          <a:srcRect b="72404" l="24591" r="51144" t="18718"/>
          <a:stretch/>
        </p:blipFill>
        <p:spPr>
          <a:xfrm>
            <a:off x="4818500" y="4302988"/>
            <a:ext cx="1745556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57"/>
          <p:cNvCxnSpPr>
            <a:endCxn id="1122" idx="1"/>
          </p:cNvCxnSpPr>
          <p:nvPr/>
        </p:nvCxnSpPr>
        <p:spPr>
          <a:xfrm flipH="1" rot="10800000">
            <a:off x="4219700" y="4731400"/>
            <a:ext cx="5988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57"/>
          <p:cNvCxnSpPr/>
          <p:nvPr/>
        </p:nvCxnSpPr>
        <p:spPr>
          <a:xfrm flipH="1" rot="10800000">
            <a:off x="2705100" y="2876400"/>
            <a:ext cx="1886100" cy="22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5" name="Google Shape;1125;p57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57"/>
          <p:cNvCxnSpPr/>
          <p:nvPr/>
        </p:nvCxnSpPr>
        <p:spPr>
          <a:xfrm flipH="1" rot="10800000">
            <a:off x="2724150" y="4057650"/>
            <a:ext cx="1914600" cy="11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7" name="Google Shape;1127;p57"/>
          <p:cNvSpPr/>
          <p:nvPr/>
        </p:nvSpPr>
        <p:spPr>
          <a:xfrm>
            <a:off x="4427975" y="3211275"/>
            <a:ext cx="2060400" cy="95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7"/>
          <p:cNvSpPr txBox="1"/>
          <p:nvPr/>
        </p:nvSpPr>
        <p:spPr>
          <a:xfrm>
            <a:off x="3849278" y="328747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29" name="Google Shape;1129;p57"/>
          <p:cNvSpPr txBox="1"/>
          <p:nvPr/>
        </p:nvSpPr>
        <p:spPr>
          <a:xfrm>
            <a:off x="3287303" y="3502736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30" name="Google Shape;1130;p57"/>
          <p:cNvSpPr txBox="1"/>
          <p:nvPr/>
        </p:nvSpPr>
        <p:spPr>
          <a:xfrm>
            <a:off x="1895475" y="4796425"/>
            <a:ext cx="504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31" name="Google Shape;1131;p57"/>
          <p:cNvSpPr/>
          <p:nvPr/>
        </p:nvSpPr>
        <p:spPr>
          <a:xfrm>
            <a:off x="1699525" y="2156900"/>
            <a:ext cx="1745700" cy="1530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57"/>
          <p:cNvSpPr/>
          <p:nvPr/>
        </p:nvSpPr>
        <p:spPr>
          <a:xfrm>
            <a:off x="1674200" y="3935775"/>
            <a:ext cx="1745700" cy="925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57"/>
          <p:cNvSpPr txBox="1"/>
          <p:nvPr/>
        </p:nvSpPr>
        <p:spPr>
          <a:xfrm>
            <a:off x="4327063" y="2491375"/>
            <a:ext cx="63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34" name="Google Shape;1134;p57"/>
          <p:cNvSpPr/>
          <p:nvPr/>
        </p:nvSpPr>
        <p:spPr>
          <a:xfrm>
            <a:off x="5618300" y="470172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7"/>
          <p:cNvSpPr txBox="1"/>
          <p:nvPr/>
        </p:nvSpPr>
        <p:spPr>
          <a:xfrm>
            <a:off x="4705350" y="4510675"/>
            <a:ext cx="42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136" name="Google Shape;1136;p57"/>
          <p:cNvSpPr txBox="1"/>
          <p:nvPr/>
        </p:nvSpPr>
        <p:spPr>
          <a:xfrm>
            <a:off x="1504750" y="3275516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37" name="Google Shape;1137;p57"/>
          <p:cNvSpPr txBox="1"/>
          <p:nvPr/>
        </p:nvSpPr>
        <p:spPr>
          <a:xfrm>
            <a:off x="1504750" y="3502725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1138" name="Google Shape;1138;p57"/>
          <p:cNvPicPr preferRelativeResize="0"/>
          <p:nvPr/>
        </p:nvPicPr>
        <p:blipFill rotWithShape="1">
          <a:blip r:embed="rId8">
            <a:alphaModFix/>
          </a:blip>
          <a:srcRect b="94890" l="73247" r="17955" t="0"/>
          <a:stretch/>
        </p:blipFill>
        <p:spPr>
          <a:xfrm>
            <a:off x="4855650" y="1430300"/>
            <a:ext cx="525978" cy="2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7"/>
          <p:cNvSpPr/>
          <p:nvPr/>
        </p:nvSpPr>
        <p:spPr>
          <a:xfrm>
            <a:off x="179500" y="1326425"/>
            <a:ext cx="65787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7"/>
          <p:cNvSpPr txBox="1"/>
          <p:nvPr/>
        </p:nvSpPr>
        <p:spPr>
          <a:xfrm>
            <a:off x="3601700" y="47964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5" name="Google Shape;1145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등록/수정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46" name="Google Shape;1146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키워드에 해당하는 영화 목록을 아래쪽에 리스트로 출력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모달창이 나타남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 정보가 상영시간표에 등록되면서 페이지 하단에 출력되고 모달창 사라짐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모달창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해당 시간표가 삭제되고, 모달창 사라짐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</a:t>
                      </a:r>
                      <a:r>
                        <a:rPr lang="ko-KR" sz="1000"/>
                        <a:t> </a:t>
                      </a:r>
                      <a:r>
                        <a:rPr lang="ko-KR" sz="1000"/>
                        <a:t>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</a:t>
                      </a:r>
                      <a:r>
                        <a:rPr lang="ko-KR" sz="1000"/>
                        <a:t>등록이 취소되고 상영시간표 조회 화면(ALL_04)으로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⑩ </a:t>
                      </a:r>
                      <a:r>
                        <a:rPr lang="ko-KR" sz="1000"/>
                        <a:t>상영시간표 조회 화면(ALL_04)으로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⑪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⑫ 해당 상영정보가 수정됨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47" name="Google Shape;11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01" y="1373150"/>
            <a:ext cx="512238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8"/>
          <p:cNvSpPr/>
          <p:nvPr/>
        </p:nvSpPr>
        <p:spPr>
          <a:xfrm>
            <a:off x="751975" y="1326425"/>
            <a:ext cx="52374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8"/>
          <p:cNvSpPr txBox="1"/>
          <p:nvPr/>
        </p:nvSpPr>
        <p:spPr>
          <a:xfrm>
            <a:off x="1289325" y="20643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50" name="Google Shape;1150;p58"/>
          <p:cNvSpPr txBox="1"/>
          <p:nvPr/>
        </p:nvSpPr>
        <p:spPr>
          <a:xfrm>
            <a:off x="1964925" y="25463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151" name="Google Shape;1151;p58"/>
          <p:cNvCxnSpPr/>
          <p:nvPr/>
        </p:nvCxnSpPr>
        <p:spPr>
          <a:xfrm flipH="1" rot="10800000">
            <a:off x="1964925" y="2724918"/>
            <a:ext cx="9810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2" name="Google Shape;1152;p58"/>
          <p:cNvSpPr txBox="1"/>
          <p:nvPr/>
        </p:nvSpPr>
        <p:spPr>
          <a:xfrm>
            <a:off x="1135325" y="28574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1153" name="Google Shape;1153;p58"/>
          <p:cNvCxnSpPr/>
          <p:nvPr/>
        </p:nvCxnSpPr>
        <p:spPr>
          <a:xfrm flipH="1">
            <a:off x="2140675" y="3087525"/>
            <a:ext cx="103530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58"/>
          <p:cNvSpPr txBox="1"/>
          <p:nvPr/>
        </p:nvSpPr>
        <p:spPr>
          <a:xfrm>
            <a:off x="2843800" y="28574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55" name="Google Shape;1155;p58"/>
          <p:cNvSpPr/>
          <p:nvPr/>
        </p:nvSpPr>
        <p:spPr>
          <a:xfrm>
            <a:off x="3643750" y="2916900"/>
            <a:ext cx="4611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58"/>
          <p:cNvSpPr/>
          <p:nvPr/>
        </p:nvSpPr>
        <p:spPr>
          <a:xfrm>
            <a:off x="5043525" y="4219375"/>
            <a:ext cx="4611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8"/>
          <p:cNvSpPr txBox="1"/>
          <p:nvPr/>
        </p:nvSpPr>
        <p:spPr>
          <a:xfrm>
            <a:off x="1547650" y="34484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1158" name="Google Shape;1158;p58"/>
          <p:cNvCxnSpPr/>
          <p:nvPr/>
        </p:nvCxnSpPr>
        <p:spPr>
          <a:xfrm>
            <a:off x="1772300" y="3759568"/>
            <a:ext cx="214680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9" name="Google Shape;1159;p58"/>
          <p:cNvSpPr txBox="1"/>
          <p:nvPr/>
        </p:nvSpPr>
        <p:spPr>
          <a:xfrm>
            <a:off x="4394700" y="40254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160" name="Google Shape;1160;p58"/>
          <p:cNvSpPr txBox="1"/>
          <p:nvPr/>
        </p:nvSpPr>
        <p:spPr>
          <a:xfrm>
            <a:off x="3391263" y="48854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pic>
        <p:nvPicPr>
          <p:cNvPr id="1161" name="Google Shape;1161;p58"/>
          <p:cNvPicPr preferRelativeResize="0"/>
          <p:nvPr/>
        </p:nvPicPr>
        <p:blipFill rotWithShape="1">
          <a:blip r:embed="rId4">
            <a:alphaModFix/>
          </a:blip>
          <a:srcRect b="72328" l="23623" r="51266" t="18529"/>
          <a:stretch/>
        </p:blipFill>
        <p:spPr>
          <a:xfrm>
            <a:off x="4875100" y="2237163"/>
            <a:ext cx="1700100" cy="830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2" name="Google Shape;1162;p58"/>
          <p:cNvCxnSpPr/>
          <p:nvPr/>
        </p:nvCxnSpPr>
        <p:spPr>
          <a:xfrm flipH="1" rot="10800000">
            <a:off x="3697000" y="2839718"/>
            <a:ext cx="1221900" cy="22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3" name="Google Shape;1163;p58"/>
          <p:cNvSpPr txBox="1"/>
          <p:nvPr/>
        </p:nvSpPr>
        <p:spPr>
          <a:xfrm>
            <a:off x="4918900" y="24967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sp>
        <p:nvSpPr>
          <p:cNvPr id="1164" name="Google Shape;1164;p58"/>
          <p:cNvSpPr/>
          <p:nvPr/>
        </p:nvSpPr>
        <p:spPr>
          <a:xfrm>
            <a:off x="5744425" y="2665200"/>
            <a:ext cx="7845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8"/>
          <p:cNvSpPr txBox="1"/>
          <p:nvPr/>
        </p:nvSpPr>
        <p:spPr>
          <a:xfrm>
            <a:off x="2757200" y="49064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⑩</a:t>
            </a:r>
            <a:endParaRPr/>
          </a:p>
        </p:txBody>
      </p:sp>
      <p:pic>
        <p:nvPicPr>
          <p:cNvPr id="1166" name="Google Shape;1166;p58"/>
          <p:cNvPicPr preferRelativeResize="0"/>
          <p:nvPr/>
        </p:nvPicPr>
        <p:blipFill rotWithShape="1">
          <a:blip r:embed="rId5">
            <a:alphaModFix/>
          </a:blip>
          <a:srcRect b="63781" l="50602" r="25134" t="28196"/>
          <a:stretch/>
        </p:blipFill>
        <p:spPr>
          <a:xfrm>
            <a:off x="583070" y="4471075"/>
            <a:ext cx="1894656" cy="84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7" name="Google Shape;1167;p58"/>
          <p:cNvCxnSpPr/>
          <p:nvPr/>
        </p:nvCxnSpPr>
        <p:spPr>
          <a:xfrm flipH="1">
            <a:off x="2220600" y="4343750"/>
            <a:ext cx="18312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8" name="Google Shape;1168;p58"/>
          <p:cNvSpPr txBox="1"/>
          <p:nvPr/>
        </p:nvSpPr>
        <p:spPr>
          <a:xfrm>
            <a:off x="3745875" y="42641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⑪</a:t>
            </a:r>
            <a:endParaRPr/>
          </a:p>
        </p:txBody>
      </p:sp>
      <p:sp>
        <p:nvSpPr>
          <p:cNvPr id="1169" name="Google Shape;1169;p58"/>
          <p:cNvSpPr/>
          <p:nvPr/>
        </p:nvSpPr>
        <p:spPr>
          <a:xfrm>
            <a:off x="1572525" y="4967650"/>
            <a:ext cx="905100" cy="30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825" y="4523888"/>
            <a:ext cx="1650400" cy="81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1" name="Google Shape;1171;p58"/>
          <p:cNvCxnSpPr/>
          <p:nvPr/>
        </p:nvCxnSpPr>
        <p:spPr>
          <a:xfrm>
            <a:off x="4783575" y="4396693"/>
            <a:ext cx="4803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2" name="Google Shape;1172;p58"/>
          <p:cNvSpPr txBox="1"/>
          <p:nvPr/>
        </p:nvSpPr>
        <p:spPr>
          <a:xfrm>
            <a:off x="583075" y="50883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⑫</a:t>
            </a:r>
            <a:endParaRPr/>
          </a:p>
        </p:txBody>
      </p:sp>
      <p:sp>
        <p:nvSpPr>
          <p:cNvPr id="1173" name="Google Shape;1173;p58"/>
          <p:cNvSpPr txBox="1"/>
          <p:nvPr/>
        </p:nvSpPr>
        <p:spPr>
          <a:xfrm>
            <a:off x="4958625" y="48214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1174" name="Google Shape;1174;p58"/>
          <p:cNvSpPr/>
          <p:nvPr/>
        </p:nvSpPr>
        <p:spPr>
          <a:xfrm>
            <a:off x="5841725" y="4994800"/>
            <a:ext cx="7845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9" name="Google Shape;1179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사진을 업로드한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해당 사진이 표시됨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모두 입력, 선택한 경우 ‘등록 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기프티콘이 등록된 후 기프티콘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기프티콘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 이동</a:t>
                      </a:r>
                      <a:r>
                        <a:rPr lang="ko-KR" sz="1000"/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80" name="Google Shape;11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25" y="1415875"/>
            <a:ext cx="5649600" cy="396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1" name="Google Shape;1181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182" name="Google Shape;1182;p59"/>
          <p:cNvSpPr txBox="1"/>
          <p:nvPr/>
        </p:nvSpPr>
        <p:spPr>
          <a:xfrm>
            <a:off x="3369013" y="3877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83" name="Google Shape;1183;p59"/>
          <p:cNvSpPr txBox="1"/>
          <p:nvPr/>
        </p:nvSpPr>
        <p:spPr>
          <a:xfrm>
            <a:off x="2911650" y="4832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184" name="Google Shape;1184;p59"/>
          <p:cNvCxnSpPr/>
          <p:nvPr/>
        </p:nvCxnSpPr>
        <p:spPr>
          <a:xfrm rot="10800000">
            <a:off x="2513575" y="4499875"/>
            <a:ext cx="4527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5" name="Google Shape;11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59"/>
          <p:cNvSpPr txBox="1"/>
          <p:nvPr/>
        </p:nvSpPr>
        <p:spPr>
          <a:xfrm>
            <a:off x="818963" y="4476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1187" name="Google Shape;1187;p59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8" name="Google Shape;118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25" y="4147500"/>
            <a:ext cx="17697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59"/>
          <p:cNvSpPr/>
          <p:nvPr/>
        </p:nvSpPr>
        <p:spPr>
          <a:xfrm>
            <a:off x="1726775" y="2366075"/>
            <a:ext cx="1602600" cy="1213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9"/>
          <p:cNvSpPr/>
          <p:nvPr/>
        </p:nvSpPr>
        <p:spPr>
          <a:xfrm>
            <a:off x="1643575" y="45698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9"/>
          <p:cNvSpPr/>
          <p:nvPr/>
        </p:nvSpPr>
        <p:spPr>
          <a:xfrm>
            <a:off x="5457825" y="46291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59"/>
          <p:cNvSpPr txBox="1"/>
          <p:nvPr/>
        </p:nvSpPr>
        <p:spPr>
          <a:xfrm>
            <a:off x="3565950" y="4809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93" name="Google Shape;1193;p59"/>
          <p:cNvSpPr txBox="1"/>
          <p:nvPr/>
        </p:nvSpPr>
        <p:spPr>
          <a:xfrm>
            <a:off x="4637350" y="4569800"/>
            <a:ext cx="354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194" name="Google Shape;1194;p59"/>
          <p:cNvSpPr/>
          <p:nvPr/>
        </p:nvSpPr>
        <p:spPr>
          <a:xfrm>
            <a:off x="506025" y="1423300"/>
            <a:ext cx="5649600" cy="34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075" y="28940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9"/>
          <p:cNvSpPr/>
          <p:nvPr/>
        </p:nvSpPr>
        <p:spPr>
          <a:xfrm>
            <a:off x="4024000" y="287727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7" name="Google Shape;1197;p59"/>
          <p:cNvCxnSpPr>
            <a:stCxn id="1183" idx="3"/>
          </p:cNvCxnSpPr>
          <p:nvPr/>
        </p:nvCxnSpPr>
        <p:spPr>
          <a:xfrm flipH="1" rot="10800000">
            <a:off x="3266250" y="36592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" name="Google Shape;1202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수정, 선택한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기프티콘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03" name="Google Shape;12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80" y="1407250"/>
            <a:ext cx="5681570" cy="390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4" name="Google Shape;1204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05" name="Google Shape;1205;p60"/>
          <p:cNvSpPr/>
          <p:nvPr/>
        </p:nvSpPr>
        <p:spPr>
          <a:xfrm>
            <a:off x="1822350" y="3362625"/>
            <a:ext cx="3371100" cy="11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0"/>
          <p:cNvSpPr txBox="1"/>
          <p:nvPr/>
        </p:nvSpPr>
        <p:spPr>
          <a:xfrm>
            <a:off x="274661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07" name="Google Shape;1207;p60"/>
          <p:cNvSpPr txBox="1"/>
          <p:nvPr/>
        </p:nvSpPr>
        <p:spPr>
          <a:xfrm>
            <a:off x="740638" y="4264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208" name="Google Shape;12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50" y="3944575"/>
            <a:ext cx="1718325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9" name="Google Shape;1209;p60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0" name="Google Shape;12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80" y="3595125"/>
            <a:ext cx="1652596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1" name="Google Shape;1211;p60"/>
          <p:cNvCxnSpPr>
            <a:stCxn id="1212" idx="3"/>
          </p:cNvCxnSpPr>
          <p:nvPr/>
        </p:nvCxnSpPr>
        <p:spPr>
          <a:xfrm flipH="1" rot="10800000">
            <a:off x="4059163" y="4388425"/>
            <a:ext cx="6819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3" name="Google Shape;1213;p60"/>
          <p:cNvSpPr/>
          <p:nvPr/>
        </p:nvSpPr>
        <p:spPr>
          <a:xfrm>
            <a:off x="1822350" y="2523100"/>
            <a:ext cx="1602600" cy="730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0"/>
          <p:cNvSpPr/>
          <p:nvPr/>
        </p:nvSpPr>
        <p:spPr>
          <a:xfrm>
            <a:off x="1643500" y="43884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0"/>
          <p:cNvSpPr/>
          <p:nvPr/>
        </p:nvSpPr>
        <p:spPr>
          <a:xfrm>
            <a:off x="5546800" y="40342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0"/>
          <p:cNvSpPr txBox="1"/>
          <p:nvPr/>
        </p:nvSpPr>
        <p:spPr>
          <a:xfrm>
            <a:off x="4698280" y="3846800"/>
            <a:ext cx="508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17" name="Google Shape;1217;p60"/>
          <p:cNvSpPr/>
          <p:nvPr/>
        </p:nvSpPr>
        <p:spPr>
          <a:xfrm>
            <a:off x="594375" y="1407250"/>
            <a:ext cx="56817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0"/>
          <p:cNvSpPr txBox="1"/>
          <p:nvPr/>
        </p:nvSpPr>
        <p:spPr>
          <a:xfrm>
            <a:off x="346306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19" name="Google Shape;121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0" name="Google Shape;1220;p60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1" name="Google Shape;1221;p60"/>
          <p:cNvSpPr/>
          <p:nvPr/>
        </p:nvSpPr>
        <p:spPr>
          <a:xfrm>
            <a:off x="4161875" y="273493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0"/>
          <p:cNvSpPr txBox="1"/>
          <p:nvPr/>
        </p:nvSpPr>
        <p:spPr>
          <a:xfrm>
            <a:off x="777100" y="4119975"/>
            <a:ext cx="281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" name="Google Shape;1227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등록된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r>
                        <a:rPr lang="ko-KR" sz="1000"/>
                        <a:t>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28" name="Google Shape;12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39000"/>
            <a:ext cx="5681700" cy="386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9" name="Google Shape;1229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30" name="Google Shape;1230;p61"/>
          <p:cNvCxnSpPr/>
          <p:nvPr/>
        </p:nvCxnSpPr>
        <p:spPr>
          <a:xfrm rot="10800000">
            <a:off x="2729263" y="4569175"/>
            <a:ext cx="2988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1" name="Google Shape;1231;p61"/>
          <p:cNvSpPr txBox="1"/>
          <p:nvPr/>
        </p:nvSpPr>
        <p:spPr>
          <a:xfrm>
            <a:off x="2994463" y="4807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32" name="Google Shape;1232;p61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3" name="Google Shape;1233;p61"/>
          <p:cNvSpPr/>
          <p:nvPr/>
        </p:nvSpPr>
        <p:spPr>
          <a:xfrm>
            <a:off x="1835225" y="2420700"/>
            <a:ext cx="3478200" cy="2300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1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88" y="4007325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61"/>
          <p:cNvSpPr txBox="1"/>
          <p:nvPr/>
        </p:nvSpPr>
        <p:spPr>
          <a:xfrm>
            <a:off x="1030373" y="4395825"/>
            <a:ext cx="298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37" name="Google Shape;1237;p61"/>
          <p:cNvSpPr txBox="1"/>
          <p:nvPr/>
        </p:nvSpPr>
        <p:spPr>
          <a:xfrm>
            <a:off x="3684625" y="4830525"/>
            <a:ext cx="354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38" name="Google Shape;1238;p61"/>
          <p:cNvSpPr/>
          <p:nvPr/>
        </p:nvSpPr>
        <p:spPr>
          <a:xfrm>
            <a:off x="1835225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187" y="4007325"/>
            <a:ext cx="1766437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1"/>
          <p:cNvSpPr/>
          <p:nvPr/>
        </p:nvSpPr>
        <p:spPr>
          <a:xfrm>
            <a:off x="5360650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2" name="Google Shape;1242;p61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3" name="Google Shape;1243;p61"/>
          <p:cNvSpPr txBox="1"/>
          <p:nvPr/>
        </p:nvSpPr>
        <p:spPr>
          <a:xfrm>
            <a:off x="4510050" y="4437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44" name="Google Shape;1244;p61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4,</a:t>
                      </a:r>
                      <a:br>
                        <a:rPr lang="ko-KR"/>
                      </a:br>
                      <a:r>
                        <a:rPr lang="ko-KR">
                          <a:solidFill>
                            <a:srgbClr val="000000"/>
                          </a:solidFill>
                        </a:rPr>
                        <a:t>4.1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59" name="Google Shape;159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‘관리자페이지’ 표시, 회원 목록 조회 화면(ADM_01_01)으로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로그인 한 경우 ‘로그아웃’  표시, ‘로그아웃 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초기화면(ALL_00)으로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검색된 게시글이 하단에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아무것도 입력안하고 검색한 경우 ‘검색어를 입력해주세요’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관리자 권한이 있는 경우 ‘영화등록’ 표시, 영화 등록 화면(ADM_02_01)으로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해당 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451425"/>
            <a:ext cx="1033550" cy="1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53650"/>
            <a:ext cx="6480726" cy="40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6">
            <a:alphaModFix/>
          </a:blip>
          <a:srcRect b="94498" l="0" r="0" t="0"/>
          <a:stretch/>
        </p:blipFill>
        <p:spPr>
          <a:xfrm>
            <a:off x="179850" y="1382600"/>
            <a:ext cx="6480726" cy="3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5626875" y="1241450"/>
            <a:ext cx="36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5702625" y="1325000"/>
            <a:ext cx="519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6221625" y="1325000"/>
            <a:ext cx="438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6137300" y="1213700"/>
            <a:ext cx="4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7">
            <a:alphaModFix/>
          </a:blip>
          <a:srcRect b="72967" l="23918" r="51852" t="18149"/>
          <a:stretch/>
        </p:blipFill>
        <p:spPr>
          <a:xfrm>
            <a:off x="4571991" y="2787625"/>
            <a:ext cx="1877256" cy="92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7"/>
          <p:cNvCxnSpPr>
            <a:stCxn id="171" idx="2"/>
          </p:cNvCxnSpPr>
          <p:nvPr/>
        </p:nvCxnSpPr>
        <p:spPr>
          <a:xfrm flipH="1">
            <a:off x="6147350" y="1578800"/>
            <a:ext cx="2094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7"/>
          <p:cNvSpPr txBox="1"/>
          <p:nvPr/>
        </p:nvSpPr>
        <p:spPr>
          <a:xfrm>
            <a:off x="4401025" y="3125475"/>
            <a:ext cx="371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5387475" y="3111838"/>
            <a:ext cx="1149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4498350" y="2800300"/>
            <a:ext cx="2002800" cy="9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174925" y="2070063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cxnSp>
        <p:nvCxnSpPr>
          <p:cNvPr id="178" name="Google Shape;178;p17"/>
          <p:cNvCxnSpPr/>
          <p:nvPr/>
        </p:nvCxnSpPr>
        <p:spPr>
          <a:xfrm rot="10800000">
            <a:off x="4674375" y="1737125"/>
            <a:ext cx="7473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17"/>
          <p:cNvSpPr/>
          <p:nvPr/>
        </p:nvSpPr>
        <p:spPr>
          <a:xfrm>
            <a:off x="2570200" y="1080700"/>
            <a:ext cx="2202300" cy="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2764038" y="1145350"/>
            <a:ext cx="640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2864688" y="1545950"/>
            <a:ext cx="438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869175" y="20349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1943900" y="47283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943900" y="5047575"/>
            <a:ext cx="32577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179850" y="1347950"/>
            <a:ext cx="54471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2643900" y="104460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2643900" y="1523350"/>
            <a:ext cx="519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5515200" y="3265650"/>
            <a:ext cx="934200" cy="4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2642500" y="1172252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2611650" y="1511750"/>
            <a:ext cx="519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 rotWithShape="1">
          <a:blip r:embed="rId5">
            <a:alphaModFix/>
          </a:blip>
          <a:srcRect b="20074" l="50980" r="41011" t="75546"/>
          <a:stretch/>
        </p:blipFill>
        <p:spPr>
          <a:xfrm>
            <a:off x="2764050" y="2514100"/>
            <a:ext cx="519000" cy="7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>
            <a:off x="2569200" y="2225800"/>
            <a:ext cx="32577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50" name="Google Shape;12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56150"/>
            <a:ext cx="5681700" cy="387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1" name="Google Shape;1251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52" name="Google Shape;1252;p62"/>
          <p:cNvCxnSpPr/>
          <p:nvPr/>
        </p:nvCxnSpPr>
        <p:spPr>
          <a:xfrm rot="10800000">
            <a:off x="2458963" y="45930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3" name="Google Shape;1253;p62"/>
          <p:cNvSpPr txBox="1"/>
          <p:nvPr/>
        </p:nvSpPr>
        <p:spPr>
          <a:xfrm>
            <a:off x="2980988" y="482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54" name="Google Shape;1254;p62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5" name="Google Shape;1255;p62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62"/>
          <p:cNvSpPr/>
          <p:nvPr/>
        </p:nvSpPr>
        <p:spPr>
          <a:xfrm>
            <a:off x="1814175" y="2495800"/>
            <a:ext cx="3444600" cy="2268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12" y="4081294"/>
            <a:ext cx="1733550" cy="76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62"/>
          <p:cNvSpPr txBox="1"/>
          <p:nvPr/>
        </p:nvSpPr>
        <p:spPr>
          <a:xfrm>
            <a:off x="734299" y="4477833"/>
            <a:ext cx="35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59" name="Google Shape;1259;p62"/>
          <p:cNvSpPr txBox="1"/>
          <p:nvPr/>
        </p:nvSpPr>
        <p:spPr>
          <a:xfrm>
            <a:off x="3597049" y="4822055"/>
            <a:ext cx="354600" cy="30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60" name="Google Shape;126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950" y="4100840"/>
            <a:ext cx="1733550" cy="76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62"/>
          <p:cNvSpPr/>
          <p:nvPr/>
        </p:nvSpPr>
        <p:spPr>
          <a:xfrm>
            <a:off x="1584800" y="45346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2"/>
          <p:cNvSpPr/>
          <p:nvPr/>
        </p:nvSpPr>
        <p:spPr>
          <a:xfrm>
            <a:off x="5635950" y="45930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62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62"/>
          <p:cNvSpPr txBox="1"/>
          <p:nvPr/>
        </p:nvSpPr>
        <p:spPr>
          <a:xfrm>
            <a:off x="4775225" y="4494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66" name="Google Shape;1266;p62"/>
          <p:cNvSpPr/>
          <p:nvPr/>
        </p:nvSpPr>
        <p:spPr>
          <a:xfrm>
            <a:off x="4161875" y="278780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" y="1373150"/>
            <a:ext cx="6358850" cy="311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2" name="Google Shape;1272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273" name="Google Shape;1273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ko-KR" sz="1000"/>
                        <a:t> 등록되고 습득물 상세보기 화면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등록이 취소되고  습득물 조회 화면(ALL_08_01)으로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274" name="Google Shape;1274;p63"/>
          <p:cNvSpPr txBox="1"/>
          <p:nvPr/>
        </p:nvSpPr>
        <p:spPr>
          <a:xfrm>
            <a:off x="1547638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75" name="Google Shape;1275;p63"/>
          <p:cNvSpPr txBox="1"/>
          <p:nvPr/>
        </p:nvSpPr>
        <p:spPr>
          <a:xfrm>
            <a:off x="5003363" y="4024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76" name="Google Shape;1276;p63"/>
          <p:cNvSpPr txBox="1"/>
          <p:nvPr/>
        </p:nvSpPr>
        <p:spPr>
          <a:xfrm>
            <a:off x="5979763" y="3843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77" name="Google Shape;12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13" y="3492975"/>
            <a:ext cx="1724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191" y="239247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9" name="Google Shape;1279;p63"/>
          <p:cNvCxnSpPr/>
          <p:nvPr/>
        </p:nvCxnSpPr>
        <p:spPr>
          <a:xfrm rot="10800000">
            <a:off x="4540125" y="37224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0" name="Google Shape;1280;p63"/>
          <p:cNvCxnSpPr/>
          <p:nvPr/>
        </p:nvCxnSpPr>
        <p:spPr>
          <a:xfrm rot="10800000">
            <a:off x="5612863" y="3237475"/>
            <a:ext cx="366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1" name="Google Shape;128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14342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63"/>
          <p:cNvSpPr/>
          <p:nvPr/>
        </p:nvSpPr>
        <p:spPr>
          <a:xfrm>
            <a:off x="3210250" y="3843875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3" name="Google Shape;1283;p63"/>
          <p:cNvCxnSpPr/>
          <p:nvPr/>
        </p:nvCxnSpPr>
        <p:spPr>
          <a:xfrm flipH="1" rot="10800000">
            <a:off x="1221725" y="4006150"/>
            <a:ext cx="10905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4" name="Google Shape;1284;p63"/>
          <p:cNvCxnSpPr/>
          <p:nvPr/>
        </p:nvCxnSpPr>
        <p:spPr>
          <a:xfrm flipH="1" rot="10800000">
            <a:off x="2008850" y="4621125"/>
            <a:ext cx="20253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5" name="Google Shape;1285;p63"/>
          <p:cNvSpPr txBox="1"/>
          <p:nvPr/>
        </p:nvSpPr>
        <p:spPr>
          <a:xfrm>
            <a:off x="771475" y="41549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63"/>
          <p:cNvSpPr txBox="1"/>
          <p:nvPr/>
        </p:nvSpPr>
        <p:spPr>
          <a:xfrm>
            <a:off x="678875" y="44135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287" name="Google Shape;1287;p63"/>
          <p:cNvSpPr txBox="1"/>
          <p:nvPr/>
        </p:nvSpPr>
        <p:spPr>
          <a:xfrm>
            <a:off x="1343863" y="4479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288" name="Google Shape;1288;p63"/>
          <p:cNvSpPr txBox="1"/>
          <p:nvPr/>
        </p:nvSpPr>
        <p:spPr>
          <a:xfrm>
            <a:off x="4185525" y="4545200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289" name="Google Shape;1289;p63"/>
          <p:cNvSpPr txBox="1"/>
          <p:nvPr/>
        </p:nvSpPr>
        <p:spPr>
          <a:xfrm>
            <a:off x="2489200" y="36644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290" name="Google Shape;1290;p63"/>
          <p:cNvSpPr/>
          <p:nvPr/>
        </p:nvSpPr>
        <p:spPr>
          <a:xfrm>
            <a:off x="771475" y="2495800"/>
            <a:ext cx="4935300" cy="1878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1" name="Google Shape;1291;p63"/>
          <p:cNvCxnSpPr>
            <a:stCxn id="1287" idx="1"/>
          </p:cNvCxnSpPr>
          <p:nvPr/>
        </p:nvCxnSpPr>
        <p:spPr>
          <a:xfrm flipH="1" rot="10800000">
            <a:off x="1343863" y="3270675"/>
            <a:ext cx="2982000" cy="13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2" name="Google Shape;129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1373150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63"/>
          <p:cNvSpPr/>
          <p:nvPr/>
        </p:nvSpPr>
        <p:spPr>
          <a:xfrm>
            <a:off x="225500" y="1307575"/>
            <a:ext cx="64347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63"/>
          <p:cNvSpPr txBox="1"/>
          <p:nvPr/>
        </p:nvSpPr>
        <p:spPr>
          <a:xfrm>
            <a:off x="1458125" y="42930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1295" name="Google Shape;1295;p63"/>
          <p:cNvSpPr txBox="1"/>
          <p:nvPr/>
        </p:nvSpPr>
        <p:spPr>
          <a:xfrm>
            <a:off x="867125" y="42930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1296" name="Google Shape;1296;p63"/>
          <p:cNvSpPr txBox="1"/>
          <p:nvPr/>
        </p:nvSpPr>
        <p:spPr>
          <a:xfrm>
            <a:off x="2438650" y="36692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297" name="Google Shape;1297;p63"/>
          <p:cNvSpPr txBox="1"/>
          <p:nvPr/>
        </p:nvSpPr>
        <p:spPr>
          <a:xfrm>
            <a:off x="4185525" y="4550000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298" name="Google Shape;1298;p63"/>
          <p:cNvSpPr/>
          <p:nvPr/>
        </p:nvSpPr>
        <p:spPr>
          <a:xfrm>
            <a:off x="3260500" y="3811025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63"/>
          <p:cNvSpPr/>
          <p:nvPr/>
        </p:nvSpPr>
        <p:spPr>
          <a:xfrm>
            <a:off x="4971725" y="4770675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5542358"/>
            <a:ext cx="29730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9388" y="2582125"/>
            <a:ext cx="447675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2" name="Google Shape;1302;p63"/>
          <p:cNvCxnSpPr>
            <a:stCxn id="1295" idx="3"/>
            <a:endCxn id="1296" idx="1"/>
          </p:cNvCxnSpPr>
          <p:nvPr/>
        </p:nvCxnSpPr>
        <p:spPr>
          <a:xfrm flipH="1" rot="10800000">
            <a:off x="1221725" y="3810075"/>
            <a:ext cx="1216800" cy="6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3" name="Google Shape;1303;p63"/>
          <p:cNvCxnSpPr/>
          <p:nvPr/>
        </p:nvCxnSpPr>
        <p:spPr>
          <a:xfrm>
            <a:off x="2025250" y="4698275"/>
            <a:ext cx="20334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4" name="Google Shape;1304;p63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63"/>
          <p:cNvSpPr/>
          <p:nvPr/>
        </p:nvSpPr>
        <p:spPr>
          <a:xfrm>
            <a:off x="3933125" y="2953425"/>
            <a:ext cx="1810200" cy="85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888" y="2979599"/>
            <a:ext cx="1672675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Google Shape;1307;p63"/>
          <p:cNvCxnSpPr>
            <a:stCxn id="1295" idx="3"/>
            <a:endCxn id="1306" idx="1"/>
          </p:cNvCxnSpPr>
          <p:nvPr/>
        </p:nvCxnSpPr>
        <p:spPr>
          <a:xfrm flipH="1" rot="10800000">
            <a:off x="1221725" y="3379575"/>
            <a:ext cx="2780100" cy="10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8" name="Google Shape;1308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7677" y="2562540"/>
            <a:ext cx="4799399" cy="26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3" name="Google Shape;1313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수정이 되고 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취소되고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14" name="Google Shape;1314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1315" name="Google Shape;131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64"/>
          <p:cNvSpPr txBox="1"/>
          <p:nvPr/>
        </p:nvSpPr>
        <p:spPr>
          <a:xfrm>
            <a:off x="-1500500" y="988675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4"/>
          <p:cNvSpPr txBox="1"/>
          <p:nvPr/>
        </p:nvSpPr>
        <p:spPr>
          <a:xfrm>
            <a:off x="759175" y="41879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1318" name="Google Shape;1318;p64"/>
          <p:cNvSpPr txBox="1"/>
          <p:nvPr/>
        </p:nvSpPr>
        <p:spPr>
          <a:xfrm>
            <a:off x="1444525" y="41879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19" name="Google Shape;1319;p64"/>
          <p:cNvSpPr txBox="1"/>
          <p:nvPr/>
        </p:nvSpPr>
        <p:spPr>
          <a:xfrm>
            <a:off x="3884525" y="45725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20" name="Google Shape;1320;p64"/>
          <p:cNvSpPr txBox="1"/>
          <p:nvPr/>
        </p:nvSpPr>
        <p:spPr>
          <a:xfrm>
            <a:off x="2028125" y="368095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cxnSp>
        <p:nvCxnSpPr>
          <p:cNvPr id="1321" name="Google Shape;1321;p64"/>
          <p:cNvCxnSpPr/>
          <p:nvPr/>
        </p:nvCxnSpPr>
        <p:spPr>
          <a:xfrm flipH="1" rot="10800000">
            <a:off x="1976050" y="4698375"/>
            <a:ext cx="17628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2" name="Google Shape;1322;p64"/>
          <p:cNvCxnSpPr/>
          <p:nvPr/>
        </p:nvCxnSpPr>
        <p:spPr>
          <a:xfrm flipH="1" rot="10800000">
            <a:off x="1246325" y="3902775"/>
            <a:ext cx="5823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3" name="Google Shape;1323;p64"/>
          <p:cNvSpPr/>
          <p:nvPr/>
        </p:nvSpPr>
        <p:spPr>
          <a:xfrm>
            <a:off x="258450" y="1444275"/>
            <a:ext cx="63084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64"/>
          <p:cNvSpPr/>
          <p:nvPr/>
        </p:nvSpPr>
        <p:spPr>
          <a:xfrm>
            <a:off x="4542875" y="4830950"/>
            <a:ext cx="782100" cy="34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4"/>
          <p:cNvSpPr/>
          <p:nvPr/>
        </p:nvSpPr>
        <p:spPr>
          <a:xfrm>
            <a:off x="2729925" y="3840750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64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64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64"/>
          <p:cNvCxnSpPr/>
          <p:nvPr/>
        </p:nvCxnSpPr>
        <p:spPr>
          <a:xfrm flipH="1" rot="10800000">
            <a:off x="1173225" y="3317175"/>
            <a:ext cx="2945400" cy="11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20.01.04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4.2.6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r>
                        <a:rPr lang="ko-KR"/>
                        <a:t>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99" name="Google Shape;199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관리자 권한이 있는 경우 ‘영화수정’ 표시,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‘영화삭제’ 표시,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영화정보가 삭제되고, 영화 랭킹 조회 화면(ALL_03_01)으로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30564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02" name="Google Shape;202;p18"/>
          <p:cNvSpPr txBox="1"/>
          <p:nvPr/>
        </p:nvSpPr>
        <p:spPr>
          <a:xfrm>
            <a:off x="36651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203" name="Google Shape;203;p18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18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2285925" y="47596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3" y="153762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6">
            <a:alphaModFix/>
          </a:blip>
          <a:srcRect b="54394" l="0" r="0" t="0"/>
          <a:stretch/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213200" y="1286050"/>
            <a:ext cx="64806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202272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2843913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359307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7">
            <a:alphaModFix/>
          </a:blip>
          <a:srcRect b="73151" l="50913" r="24823" t="18065"/>
          <a:stretch/>
        </p:blipFill>
        <p:spPr>
          <a:xfrm>
            <a:off x="4103175" y="2977575"/>
            <a:ext cx="2340498" cy="1136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8"/>
          <p:cNvCxnSpPr/>
          <p:nvPr/>
        </p:nvCxnSpPr>
        <p:spPr>
          <a:xfrm flipH="1" rot="10800000">
            <a:off x="4242225" y="4114300"/>
            <a:ext cx="416100" cy="10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18"/>
          <p:cNvSpPr/>
          <p:nvPr/>
        </p:nvSpPr>
        <p:spPr>
          <a:xfrm>
            <a:off x="5291425" y="3612400"/>
            <a:ext cx="1152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3970475" y="3429750"/>
            <a:ext cx="371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216" name="Google Shape;21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8500" y="1488125"/>
            <a:ext cx="542925" cy="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6">
            <a:alphaModFix/>
          </a:blip>
          <a:srcRect b="61515" l="0" r="66974" t="35969"/>
          <a:stretch/>
        </p:blipFill>
        <p:spPr>
          <a:xfrm>
            <a:off x="2123244" y="4487246"/>
            <a:ext cx="2140272" cy="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6">
            <a:alphaModFix/>
          </a:blip>
          <a:srcRect b="75133" l="69847" r="12371" t="21620"/>
          <a:stretch/>
        </p:blipFill>
        <p:spPr>
          <a:xfrm>
            <a:off x="870425" y="4491550"/>
            <a:ext cx="1152300" cy="2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223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4.2.1, 4.2.2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24" name="Google Shape;224;p19"/>
          <p:cNvGraphicFramePr/>
          <p:nvPr/>
        </p:nvGraphicFramePr>
        <p:xfrm>
          <a:off x="179512" y="976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로그인 하지 않은 경우 ‘로그인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평점만 입력하지 않은경우 ‘평점을 선택해주세요’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 한 경우 등록한 한줄평이 댓글 상단에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로그인 화면(ALL_02)으로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본인이 작성한 한줄평인 경우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수정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 수정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⑨ 본인이 작성한 한줄평인 경우 표시, 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⑩ 삭제된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로그인 하지 않은 경우 ‘ 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로그인을 하고 다른회원이 작성한 한줄평인 경우 표시, 신고화면(USR_04_02)으로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5" name="Google Shape;225;p19"/>
          <p:cNvSpPr txBox="1"/>
          <p:nvPr/>
        </p:nvSpPr>
        <p:spPr>
          <a:xfrm>
            <a:off x="4224613" y="17954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4383300" y="1432775"/>
            <a:ext cx="377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b="0" l="0" r="0" t="45429"/>
          <a:stretch/>
        </p:blipFill>
        <p:spPr>
          <a:xfrm>
            <a:off x="179500" y="1220750"/>
            <a:ext cx="6480726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4">
            <a:alphaModFix/>
          </a:blip>
          <a:srcRect b="82220" l="24282" r="50619" t="8659"/>
          <a:stretch/>
        </p:blipFill>
        <p:spPr>
          <a:xfrm>
            <a:off x="2732250" y="682425"/>
            <a:ext cx="156857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 txBox="1"/>
          <p:nvPr/>
        </p:nvSpPr>
        <p:spPr>
          <a:xfrm>
            <a:off x="2732238" y="885950"/>
            <a:ext cx="614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2732250" y="690125"/>
            <a:ext cx="1568700" cy="67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867600" y="1496975"/>
            <a:ext cx="40665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4350625" y="140262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4072800" y="177117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1531974" y="2250000"/>
            <a:ext cx="2567526" cy="916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19"/>
          <p:cNvCxnSpPr>
            <a:endCxn id="236" idx="3"/>
          </p:cNvCxnSpPr>
          <p:nvPr/>
        </p:nvCxnSpPr>
        <p:spPr>
          <a:xfrm flipH="1">
            <a:off x="3485525" y="2084875"/>
            <a:ext cx="8736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19"/>
          <p:cNvSpPr txBox="1"/>
          <p:nvPr/>
        </p:nvSpPr>
        <p:spPr>
          <a:xfrm>
            <a:off x="1886050" y="2603950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2970725" y="2767225"/>
            <a:ext cx="5148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19"/>
          <p:cNvCxnSpPr>
            <a:endCxn id="239" idx="1"/>
          </p:cNvCxnSpPr>
          <p:nvPr/>
        </p:nvCxnSpPr>
        <p:spPr>
          <a:xfrm flipH="1" rot="10800000">
            <a:off x="4865326" y="1196981"/>
            <a:ext cx="2262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19"/>
          <p:cNvCxnSpPr>
            <a:stCxn id="237" idx="3"/>
            <a:endCxn id="241" idx="1"/>
          </p:cNvCxnSpPr>
          <p:nvPr/>
        </p:nvCxnSpPr>
        <p:spPr>
          <a:xfrm flipH="1" rot="10800000">
            <a:off x="2400850" y="1316650"/>
            <a:ext cx="3041400" cy="15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2" name="Google Shape;242;p19"/>
          <p:cNvPicPr preferRelativeResize="0"/>
          <p:nvPr/>
        </p:nvPicPr>
        <p:blipFill rotWithShape="1">
          <a:blip r:embed="rId6">
            <a:alphaModFix/>
          </a:blip>
          <a:srcRect b="73264" l="50000" r="24902" t="18420"/>
          <a:stretch/>
        </p:blipFill>
        <p:spPr>
          <a:xfrm>
            <a:off x="4895652" y="2332400"/>
            <a:ext cx="1690200" cy="751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9"/>
          <p:cNvCxnSpPr/>
          <p:nvPr/>
        </p:nvCxnSpPr>
        <p:spPr>
          <a:xfrm>
            <a:off x="5063000" y="2072175"/>
            <a:ext cx="316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19"/>
          <p:cNvSpPr/>
          <p:nvPr/>
        </p:nvSpPr>
        <p:spPr>
          <a:xfrm>
            <a:off x="5779050" y="2819625"/>
            <a:ext cx="806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4811600" y="2567838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⑩</a:t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4300825" y="2478900"/>
            <a:ext cx="459900" cy="21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19"/>
          <p:cNvCxnSpPr>
            <a:stCxn id="246" idx="3"/>
            <a:endCxn id="245" idx="2"/>
          </p:cNvCxnSpPr>
          <p:nvPr/>
        </p:nvCxnSpPr>
        <p:spPr>
          <a:xfrm flipH="1" rot="10800000">
            <a:off x="4760725" y="3043050"/>
            <a:ext cx="3084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/>
          <p:nvPr/>
        </p:nvSpPr>
        <p:spPr>
          <a:xfrm>
            <a:off x="4744325" y="1931775"/>
            <a:ext cx="4599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4552600" y="1666900"/>
            <a:ext cx="316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1712550" y="4759525"/>
            <a:ext cx="3257700" cy="2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4154375" y="1995975"/>
            <a:ext cx="68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⑪</a:t>
            </a:r>
            <a:endParaRPr/>
          </a:p>
        </p:txBody>
      </p:sp>
      <p:cxnSp>
        <p:nvCxnSpPr>
          <p:cNvPr id="252" name="Google Shape;252;p19"/>
          <p:cNvCxnSpPr>
            <a:stCxn id="249" idx="0"/>
          </p:cNvCxnSpPr>
          <p:nvPr/>
        </p:nvCxnSpPr>
        <p:spPr>
          <a:xfrm rot="10800000">
            <a:off x="4060000" y="1325500"/>
            <a:ext cx="65100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9"/>
          <p:cNvCxnSpPr/>
          <p:nvPr/>
        </p:nvCxnSpPr>
        <p:spPr>
          <a:xfrm rot="10800000">
            <a:off x="3703375" y="1325600"/>
            <a:ext cx="770100" cy="9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19"/>
          <p:cNvSpPr/>
          <p:nvPr/>
        </p:nvSpPr>
        <p:spPr>
          <a:xfrm>
            <a:off x="5030775" y="8146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5091526" y="861425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195976" y="3264638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7">
            <a:alphaModFix/>
          </a:blip>
          <a:srcRect b="86817" l="24543" r="50237" t="11849"/>
          <a:stretch/>
        </p:blipFill>
        <p:spPr>
          <a:xfrm>
            <a:off x="195980" y="3400770"/>
            <a:ext cx="1450674" cy="1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9"/>
          <p:cNvSpPr txBox="1"/>
          <p:nvPr/>
        </p:nvSpPr>
        <p:spPr>
          <a:xfrm>
            <a:off x="195977" y="3371700"/>
            <a:ext cx="1568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평점을 선택해주세요</a:t>
            </a:r>
            <a:endParaRPr sz="900"/>
          </a:p>
        </p:txBody>
      </p:sp>
      <p:cxnSp>
        <p:nvCxnSpPr>
          <p:cNvPr id="258" name="Google Shape;258;p19"/>
          <p:cNvCxnSpPr/>
          <p:nvPr/>
        </p:nvCxnSpPr>
        <p:spPr>
          <a:xfrm flipH="1">
            <a:off x="655500" y="1636300"/>
            <a:ext cx="398100" cy="17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19"/>
          <p:cNvCxnSpPr/>
          <p:nvPr/>
        </p:nvCxnSpPr>
        <p:spPr>
          <a:xfrm flipH="1">
            <a:off x="705300" y="2581900"/>
            <a:ext cx="9870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19"/>
          <p:cNvSpPr/>
          <p:nvPr/>
        </p:nvSpPr>
        <p:spPr>
          <a:xfrm>
            <a:off x="195975" y="3637825"/>
            <a:ext cx="1568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66" name="Google Shape;266;p2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</a:t>
                      </a:r>
                      <a:br>
                        <a:rPr lang="ko-KR" sz="1000"/>
                      </a:br>
                      <a:r>
                        <a:rPr lang="ko-KR" sz="1000"/>
                        <a:t>상영시간표 등록/수정 화면(ADM_03_01)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날짜의 스케줄이 삭제되고, 오늘 날짜의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시간표가 오늘 날짜인 경우 ‘오늘 스케줄은 삭제가 불가능합니다’ 라는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67" name="Google Shape;267;p20"/>
          <p:cNvPicPr preferRelativeResize="0"/>
          <p:nvPr/>
        </p:nvPicPr>
        <p:blipFill rotWithShape="1">
          <a:blip r:embed="rId3">
            <a:alphaModFix/>
          </a:blip>
          <a:srcRect b="5615" l="0" r="0" t="0"/>
          <a:stretch/>
        </p:blipFill>
        <p:spPr>
          <a:xfrm>
            <a:off x="686613" y="1387400"/>
            <a:ext cx="5418876" cy="400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0"/>
          <p:cNvSpPr/>
          <p:nvPr/>
        </p:nvSpPr>
        <p:spPr>
          <a:xfrm>
            <a:off x="619275" y="1347950"/>
            <a:ext cx="5573400" cy="45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1326850" y="2139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578630" y="3531326"/>
            <a:ext cx="1656144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425" y="2030525"/>
            <a:ext cx="15295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 txBox="1"/>
          <p:nvPr/>
        </p:nvSpPr>
        <p:spPr>
          <a:xfrm>
            <a:off x="904475" y="4821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1612150" y="4821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274" name="Google Shape;274;p20"/>
          <p:cNvCxnSpPr/>
          <p:nvPr/>
        </p:nvCxnSpPr>
        <p:spPr>
          <a:xfrm flipH="1" rot="10800000">
            <a:off x="2176300" y="3901275"/>
            <a:ext cx="2680500" cy="11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0"/>
          <p:cNvSpPr txBox="1"/>
          <p:nvPr/>
        </p:nvSpPr>
        <p:spPr>
          <a:xfrm>
            <a:off x="5132525" y="3841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276" name="Google Shape;276;p20"/>
          <p:cNvCxnSpPr>
            <a:stCxn id="275" idx="1"/>
          </p:cNvCxnSpPr>
          <p:nvPr/>
        </p:nvCxnSpPr>
        <p:spPr>
          <a:xfrm rot="10800000">
            <a:off x="4962725" y="2583125"/>
            <a:ext cx="169800" cy="14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0"/>
          <p:cNvSpPr txBox="1"/>
          <p:nvPr/>
        </p:nvSpPr>
        <p:spPr>
          <a:xfrm>
            <a:off x="5497250" y="24103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6,6.1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83" name="Google Shape;283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{FAACC199-23DF-4A7A-B382-BF5FBD403888}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로그인 한 경우에만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조회 화면(USR_02_05)으로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리뷰글 상세보기 화면(ALL_05_02)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84" name="Google Shape;2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63" y="4637075"/>
            <a:ext cx="790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82325"/>
            <a:ext cx="6480724" cy="39101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/>
          <p:nvPr/>
        </p:nvSpPr>
        <p:spPr>
          <a:xfrm>
            <a:off x="2650425" y="4923450"/>
            <a:ext cx="2080200" cy="2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179500" y="1382325"/>
            <a:ext cx="64806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5441175" y="1324088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475" y="2131225"/>
            <a:ext cx="1766175" cy="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/>
          <p:nvPr/>
        </p:nvSpPr>
        <p:spPr>
          <a:xfrm>
            <a:off x="618775" y="2345525"/>
            <a:ext cx="3509400" cy="6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4730475" y="2101325"/>
            <a:ext cx="1847700" cy="84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1"/>
          <p:cNvCxnSpPr/>
          <p:nvPr/>
        </p:nvCxnSpPr>
        <p:spPr>
          <a:xfrm>
            <a:off x="3727400" y="2511900"/>
            <a:ext cx="1003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1"/>
          <p:cNvSpPr txBox="1"/>
          <p:nvPr/>
        </p:nvSpPr>
        <p:spPr>
          <a:xfrm>
            <a:off x="4863675" y="2278900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5691125" y="1499825"/>
            <a:ext cx="3912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1970300" y="3075113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